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3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E76671-B57B-44FB-B743-2DD25F40A591}" type="doc">
      <dgm:prSet loTypeId="urn:microsoft.com/office/officeart/2016/7/layout/RepeatingBendingProcessNew" loCatId="process" qsTypeId="urn:microsoft.com/office/officeart/2005/8/quickstyle/simple1" qsCatId="simple" csTypeId="urn:microsoft.com/office/officeart/2005/8/colors/colorful5" csCatId="colorful"/>
      <dgm:spPr/>
      <dgm:t>
        <a:bodyPr/>
        <a:lstStyle/>
        <a:p>
          <a:endParaRPr lang="en-US"/>
        </a:p>
      </dgm:t>
    </dgm:pt>
    <dgm:pt modelId="{365F6231-630E-4502-8E30-D230B505125E}">
      <dgm:prSet/>
      <dgm:spPr/>
      <dgm:t>
        <a:bodyPr/>
        <a:lstStyle/>
        <a:p>
          <a:r>
            <a:rPr lang="ru-RU"/>
            <a:t>Ауыр негативтік уайымдауға жауапты реакция, әр адам үшін өте жеке мәселе және психиканың дербес ерекшеліктеріне байланысты болады. ПТСБ мынандай белілермен білінеді:</a:t>
          </a:r>
          <a:endParaRPr lang="en-US"/>
        </a:p>
      </dgm:t>
    </dgm:pt>
    <dgm:pt modelId="{02535952-269A-472B-870D-A57478B1B3D6}" type="parTrans" cxnId="{E69202C3-589A-4D75-ACBC-0409BE555677}">
      <dgm:prSet/>
      <dgm:spPr/>
      <dgm:t>
        <a:bodyPr/>
        <a:lstStyle/>
        <a:p>
          <a:endParaRPr lang="en-US"/>
        </a:p>
      </dgm:t>
    </dgm:pt>
    <dgm:pt modelId="{2C908BBB-AAF7-4BE4-97DE-141EBBA79C2F}" type="sibTrans" cxnId="{E69202C3-589A-4D75-ACBC-0409BE555677}">
      <dgm:prSet/>
      <dgm:spPr/>
      <dgm:t>
        <a:bodyPr/>
        <a:lstStyle/>
        <a:p>
          <a:endParaRPr lang="en-US"/>
        </a:p>
      </dgm:t>
    </dgm:pt>
    <dgm:pt modelId="{B9D0CE1C-EE2E-4E67-97DB-6A770790A8B8}">
      <dgm:prSet/>
      <dgm:spPr/>
      <dgm:t>
        <a:bodyPr/>
        <a:lstStyle/>
        <a:p>
          <a:r>
            <a:rPr lang="ru-RU"/>
            <a:t>• Қайталанған уайым;</a:t>
          </a:r>
          <a:endParaRPr lang="en-US"/>
        </a:p>
      </dgm:t>
    </dgm:pt>
    <dgm:pt modelId="{97D77A25-6A94-476F-B5CD-3BA7C487405E}" type="parTrans" cxnId="{EDCB2451-3482-4644-A3FB-FC7A563E180D}">
      <dgm:prSet/>
      <dgm:spPr/>
      <dgm:t>
        <a:bodyPr/>
        <a:lstStyle/>
        <a:p>
          <a:endParaRPr lang="en-US"/>
        </a:p>
      </dgm:t>
    </dgm:pt>
    <dgm:pt modelId="{546A72A2-9E90-4590-80C4-86E833D151AE}" type="sibTrans" cxnId="{EDCB2451-3482-4644-A3FB-FC7A563E180D}">
      <dgm:prSet/>
      <dgm:spPr/>
      <dgm:t>
        <a:bodyPr/>
        <a:lstStyle/>
        <a:p>
          <a:endParaRPr lang="en-US"/>
        </a:p>
      </dgm:t>
    </dgm:pt>
    <dgm:pt modelId="{5B67E764-7725-4A8F-8292-2A4290781753}">
      <dgm:prSet/>
      <dgm:spPr/>
      <dgm:t>
        <a:bodyPr/>
        <a:lstStyle/>
        <a:p>
          <a:r>
            <a:rPr lang="ru-RU"/>
            <a:t>• Стресстік жағдай сәтінің болуы;</a:t>
          </a:r>
          <a:endParaRPr lang="en-US"/>
        </a:p>
      </dgm:t>
    </dgm:pt>
    <dgm:pt modelId="{36A08272-C310-40F3-B119-BA9139447F54}" type="parTrans" cxnId="{39BB7DB3-9105-470E-AF3D-D21507958206}">
      <dgm:prSet/>
      <dgm:spPr/>
      <dgm:t>
        <a:bodyPr/>
        <a:lstStyle/>
        <a:p>
          <a:endParaRPr lang="en-US"/>
        </a:p>
      </dgm:t>
    </dgm:pt>
    <dgm:pt modelId="{20774BAB-4A46-42A2-A47F-79EECFC91CCC}" type="sibTrans" cxnId="{39BB7DB3-9105-470E-AF3D-D21507958206}">
      <dgm:prSet/>
      <dgm:spPr/>
      <dgm:t>
        <a:bodyPr/>
        <a:lstStyle/>
        <a:p>
          <a:endParaRPr lang="en-US"/>
        </a:p>
      </dgm:t>
    </dgm:pt>
    <dgm:pt modelId="{15142485-545D-4A8E-9909-A919AE17DE24}">
      <dgm:prSet/>
      <dgm:spPr/>
      <dgm:t>
        <a:bodyPr/>
        <a:lstStyle/>
        <a:p>
          <a:r>
            <a:rPr lang="ru-RU"/>
            <a:t>• Негативтік сәт туралы естеліктің бөліктей немесе толықтай болуы (қашуы).</a:t>
          </a:r>
          <a:endParaRPr lang="en-US"/>
        </a:p>
      </dgm:t>
    </dgm:pt>
    <dgm:pt modelId="{4F541607-4A43-4F3F-8772-BD003DADC362}" type="parTrans" cxnId="{93FE7347-5135-4FC7-AD01-A60014D93C82}">
      <dgm:prSet/>
      <dgm:spPr/>
      <dgm:t>
        <a:bodyPr/>
        <a:lstStyle/>
        <a:p>
          <a:endParaRPr lang="en-US"/>
        </a:p>
      </dgm:t>
    </dgm:pt>
    <dgm:pt modelId="{BC9D3718-7A1F-4C53-BD94-212B102C1312}" type="sibTrans" cxnId="{93FE7347-5135-4FC7-AD01-A60014D93C82}">
      <dgm:prSet/>
      <dgm:spPr/>
      <dgm:t>
        <a:bodyPr/>
        <a:lstStyle/>
        <a:p>
          <a:endParaRPr lang="en-US"/>
        </a:p>
      </dgm:t>
    </dgm:pt>
    <dgm:pt modelId="{BEEC3B71-8E48-47EB-8143-BD518500A205}">
      <dgm:prSet/>
      <dgm:spPr/>
      <dgm:t>
        <a:bodyPr/>
        <a:lstStyle/>
        <a:p>
          <a:r>
            <a:rPr lang="ru-RU"/>
            <a:t>ПТСБ күйзеліс, генерарализацияланған үрейлік ауытқу, паникалық шабуылдар, тәуелділік, суицидтік әрекет, агрессиялық сияқты проблемалардың туындауына әкелуі мүмкін.</a:t>
          </a:r>
          <a:endParaRPr lang="en-US"/>
        </a:p>
      </dgm:t>
    </dgm:pt>
    <dgm:pt modelId="{D2CD3BF9-E671-48C3-A240-E5F6561C614C}" type="parTrans" cxnId="{81048401-D47E-4982-BB22-6CA65AD05F27}">
      <dgm:prSet/>
      <dgm:spPr/>
      <dgm:t>
        <a:bodyPr/>
        <a:lstStyle/>
        <a:p>
          <a:endParaRPr lang="en-US"/>
        </a:p>
      </dgm:t>
    </dgm:pt>
    <dgm:pt modelId="{DA5B35EF-F5F9-4A73-B261-47C9421A0334}" type="sibTrans" cxnId="{81048401-D47E-4982-BB22-6CA65AD05F27}">
      <dgm:prSet/>
      <dgm:spPr/>
      <dgm:t>
        <a:bodyPr/>
        <a:lstStyle/>
        <a:p>
          <a:endParaRPr lang="en-US"/>
        </a:p>
      </dgm:t>
    </dgm:pt>
    <dgm:pt modelId="{134ADC8B-51E8-43B9-8F7D-99BA4CE3738C}" type="pres">
      <dgm:prSet presAssocID="{BEE76671-B57B-44FB-B743-2DD25F40A591}" presName="Name0" presStyleCnt="0">
        <dgm:presLayoutVars>
          <dgm:dir/>
          <dgm:resizeHandles val="exact"/>
        </dgm:presLayoutVars>
      </dgm:prSet>
      <dgm:spPr/>
    </dgm:pt>
    <dgm:pt modelId="{6E93BC80-782B-4EFA-9E45-D86AC7461970}" type="pres">
      <dgm:prSet presAssocID="{365F6231-630E-4502-8E30-D230B505125E}" presName="node" presStyleLbl="node1" presStyleIdx="0" presStyleCnt="5">
        <dgm:presLayoutVars>
          <dgm:bulletEnabled val="1"/>
        </dgm:presLayoutVars>
      </dgm:prSet>
      <dgm:spPr/>
    </dgm:pt>
    <dgm:pt modelId="{3120D74A-B129-4D10-8EA6-956B60DDDBD5}" type="pres">
      <dgm:prSet presAssocID="{2C908BBB-AAF7-4BE4-97DE-141EBBA79C2F}" presName="sibTrans" presStyleLbl="sibTrans1D1" presStyleIdx="0" presStyleCnt="4"/>
      <dgm:spPr/>
    </dgm:pt>
    <dgm:pt modelId="{10423CCC-19F1-4A79-85CB-D34E6F8B65FE}" type="pres">
      <dgm:prSet presAssocID="{2C908BBB-AAF7-4BE4-97DE-141EBBA79C2F}" presName="connectorText" presStyleLbl="sibTrans1D1" presStyleIdx="0" presStyleCnt="4"/>
      <dgm:spPr/>
    </dgm:pt>
    <dgm:pt modelId="{6D9EB54A-F8B3-4BFD-AB98-FD34D2DF43FC}" type="pres">
      <dgm:prSet presAssocID="{B9D0CE1C-EE2E-4E67-97DB-6A770790A8B8}" presName="node" presStyleLbl="node1" presStyleIdx="1" presStyleCnt="5">
        <dgm:presLayoutVars>
          <dgm:bulletEnabled val="1"/>
        </dgm:presLayoutVars>
      </dgm:prSet>
      <dgm:spPr/>
    </dgm:pt>
    <dgm:pt modelId="{E62F774D-36DD-42FA-AE59-24A995BA11D8}" type="pres">
      <dgm:prSet presAssocID="{546A72A2-9E90-4590-80C4-86E833D151AE}" presName="sibTrans" presStyleLbl="sibTrans1D1" presStyleIdx="1" presStyleCnt="4"/>
      <dgm:spPr/>
    </dgm:pt>
    <dgm:pt modelId="{7BD1B98B-A7BC-4DAC-BBD7-5B0245B5FF9D}" type="pres">
      <dgm:prSet presAssocID="{546A72A2-9E90-4590-80C4-86E833D151AE}" presName="connectorText" presStyleLbl="sibTrans1D1" presStyleIdx="1" presStyleCnt="4"/>
      <dgm:spPr/>
    </dgm:pt>
    <dgm:pt modelId="{35FDFCE1-FA1D-44F0-92F4-91B39EF55360}" type="pres">
      <dgm:prSet presAssocID="{5B67E764-7725-4A8F-8292-2A4290781753}" presName="node" presStyleLbl="node1" presStyleIdx="2" presStyleCnt="5">
        <dgm:presLayoutVars>
          <dgm:bulletEnabled val="1"/>
        </dgm:presLayoutVars>
      </dgm:prSet>
      <dgm:spPr/>
    </dgm:pt>
    <dgm:pt modelId="{DEE1954E-92BA-47F7-875D-F6070B664F23}" type="pres">
      <dgm:prSet presAssocID="{20774BAB-4A46-42A2-A47F-79EECFC91CCC}" presName="sibTrans" presStyleLbl="sibTrans1D1" presStyleIdx="2" presStyleCnt="4"/>
      <dgm:spPr/>
    </dgm:pt>
    <dgm:pt modelId="{36FD8E44-73D3-482A-A7DC-1525003A7CF2}" type="pres">
      <dgm:prSet presAssocID="{20774BAB-4A46-42A2-A47F-79EECFC91CCC}" presName="connectorText" presStyleLbl="sibTrans1D1" presStyleIdx="2" presStyleCnt="4"/>
      <dgm:spPr/>
    </dgm:pt>
    <dgm:pt modelId="{727FC47A-8DE1-403F-BEE2-C5F314978D58}" type="pres">
      <dgm:prSet presAssocID="{15142485-545D-4A8E-9909-A919AE17DE24}" presName="node" presStyleLbl="node1" presStyleIdx="3" presStyleCnt="5">
        <dgm:presLayoutVars>
          <dgm:bulletEnabled val="1"/>
        </dgm:presLayoutVars>
      </dgm:prSet>
      <dgm:spPr/>
    </dgm:pt>
    <dgm:pt modelId="{862E74F9-0BF7-4C0F-B7EF-E13DA3C04766}" type="pres">
      <dgm:prSet presAssocID="{BC9D3718-7A1F-4C53-BD94-212B102C1312}" presName="sibTrans" presStyleLbl="sibTrans1D1" presStyleIdx="3" presStyleCnt="4"/>
      <dgm:spPr/>
    </dgm:pt>
    <dgm:pt modelId="{3256FF35-40B9-404C-BD2D-5CC9D9EC30F1}" type="pres">
      <dgm:prSet presAssocID="{BC9D3718-7A1F-4C53-BD94-212B102C1312}" presName="connectorText" presStyleLbl="sibTrans1D1" presStyleIdx="3" presStyleCnt="4"/>
      <dgm:spPr/>
    </dgm:pt>
    <dgm:pt modelId="{8B209AAE-2628-4EEC-8FF6-CC055D2FD68B}" type="pres">
      <dgm:prSet presAssocID="{BEEC3B71-8E48-47EB-8143-BD518500A205}" presName="node" presStyleLbl="node1" presStyleIdx="4" presStyleCnt="5">
        <dgm:presLayoutVars>
          <dgm:bulletEnabled val="1"/>
        </dgm:presLayoutVars>
      </dgm:prSet>
      <dgm:spPr/>
    </dgm:pt>
  </dgm:ptLst>
  <dgm:cxnLst>
    <dgm:cxn modelId="{81048401-D47E-4982-BB22-6CA65AD05F27}" srcId="{BEE76671-B57B-44FB-B743-2DD25F40A591}" destId="{BEEC3B71-8E48-47EB-8143-BD518500A205}" srcOrd="4" destOrd="0" parTransId="{D2CD3BF9-E671-48C3-A240-E5F6561C614C}" sibTransId="{DA5B35EF-F5F9-4A73-B261-47C9421A0334}"/>
    <dgm:cxn modelId="{D8CB350C-D16F-4C47-A5DD-07CFF97E52B4}" type="presOf" srcId="{BEEC3B71-8E48-47EB-8143-BD518500A205}" destId="{8B209AAE-2628-4EEC-8FF6-CC055D2FD68B}" srcOrd="0" destOrd="0" presId="urn:microsoft.com/office/officeart/2016/7/layout/RepeatingBendingProcessNew"/>
    <dgm:cxn modelId="{355C7519-677D-4573-984E-A982A0626638}" type="presOf" srcId="{365F6231-630E-4502-8E30-D230B505125E}" destId="{6E93BC80-782B-4EFA-9E45-D86AC7461970}" srcOrd="0" destOrd="0" presId="urn:microsoft.com/office/officeart/2016/7/layout/RepeatingBendingProcessNew"/>
    <dgm:cxn modelId="{3588721A-B075-42C2-916B-305EB27C2B5B}" type="presOf" srcId="{BC9D3718-7A1F-4C53-BD94-212B102C1312}" destId="{862E74F9-0BF7-4C0F-B7EF-E13DA3C04766}" srcOrd="0" destOrd="0" presId="urn:microsoft.com/office/officeart/2016/7/layout/RepeatingBendingProcessNew"/>
    <dgm:cxn modelId="{D507C13D-0859-4A4E-8EAB-BEF68093C507}" type="presOf" srcId="{5B67E764-7725-4A8F-8292-2A4290781753}" destId="{35FDFCE1-FA1D-44F0-92F4-91B39EF55360}" srcOrd="0" destOrd="0" presId="urn:microsoft.com/office/officeart/2016/7/layout/RepeatingBendingProcessNew"/>
    <dgm:cxn modelId="{185F1C5B-1D85-449C-9AE9-981A96A2ECF1}" type="presOf" srcId="{BEE76671-B57B-44FB-B743-2DD25F40A591}" destId="{134ADC8B-51E8-43B9-8F7D-99BA4CE3738C}" srcOrd="0" destOrd="0" presId="urn:microsoft.com/office/officeart/2016/7/layout/RepeatingBendingProcessNew"/>
    <dgm:cxn modelId="{87543B5B-C3A4-4DD9-B2C7-F14718655435}" type="presOf" srcId="{B9D0CE1C-EE2E-4E67-97DB-6A770790A8B8}" destId="{6D9EB54A-F8B3-4BFD-AB98-FD34D2DF43FC}" srcOrd="0" destOrd="0" presId="urn:microsoft.com/office/officeart/2016/7/layout/RepeatingBendingProcessNew"/>
    <dgm:cxn modelId="{8153CF5B-1540-4D40-9139-88879E1D533E}" type="presOf" srcId="{2C908BBB-AAF7-4BE4-97DE-141EBBA79C2F}" destId="{3120D74A-B129-4D10-8EA6-956B60DDDBD5}" srcOrd="0" destOrd="0" presId="urn:microsoft.com/office/officeart/2016/7/layout/RepeatingBendingProcessNew"/>
    <dgm:cxn modelId="{9AB99B41-B183-4950-BADA-8CBF96C0CB5D}" type="presOf" srcId="{15142485-545D-4A8E-9909-A919AE17DE24}" destId="{727FC47A-8DE1-403F-BEE2-C5F314978D58}" srcOrd="0" destOrd="0" presId="urn:microsoft.com/office/officeart/2016/7/layout/RepeatingBendingProcessNew"/>
    <dgm:cxn modelId="{93FE7347-5135-4FC7-AD01-A60014D93C82}" srcId="{BEE76671-B57B-44FB-B743-2DD25F40A591}" destId="{15142485-545D-4A8E-9909-A919AE17DE24}" srcOrd="3" destOrd="0" parTransId="{4F541607-4A43-4F3F-8772-BD003DADC362}" sibTransId="{BC9D3718-7A1F-4C53-BD94-212B102C1312}"/>
    <dgm:cxn modelId="{EDCB2451-3482-4644-A3FB-FC7A563E180D}" srcId="{BEE76671-B57B-44FB-B743-2DD25F40A591}" destId="{B9D0CE1C-EE2E-4E67-97DB-6A770790A8B8}" srcOrd="1" destOrd="0" parTransId="{97D77A25-6A94-476F-B5CD-3BA7C487405E}" sibTransId="{546A72A2-9E90-4590-80C4-86E833D151AE}"/>
    <dgm:cxn modelId="{49362C75-F7B0-40A0-8D67-08F7D8EBA94E}" type="presOf" srcId="{546A72A2-9E90-4590-80C4-86E833D151AE}" destId="{E62F774D-36DD-42FA-AE59-24A995BA11D8}" srcOrd="0" destOrd="0" presId="urn:microsoft.com/office/officeart/2016/7/layout/RepeatingBendingProcessNew"/>
    <dgm:cxn modelId="{B570C081-E0AC-48FF-BB0F-F6646E759E49}" type="presOf" srcId="{20774BAB-4A46-42A2-A47F-79EECFC91CCC}" destId="{36FD8E44-73D3-482A-A7DC-1525003A7CF2}" srcOrd="1" destOrd="0" presId="urn:microsoft.com/office/officeart/2016/7/layout/RepeatingBendingProcessNew"/>
    <dgm:cxn modelId="{4A24DAB2-6F4D-4E30-A143-8D638615C918}" type="presOf" srcId="{BC9D3718-7A1F-4C53-BD94-212B102C1312}" destId="{3256FF35-40B9-404C-BD2D-5CC9D9EC30F1}" srcOrd="1" destOrd="0" presId="urn:microsoft.com/office/officeart/2016/7/layout/RepeatingBendingProcessNew"/>
    <dgm:cxn modelId="{39BB7DB3-9105-470E-AF3D-D21507958206}" srcId="{BEE76671-B57B-44FB-B743-2DD25F40A591}" destId="{5B67E764-7725-4A8F-8292-2A4290781753}" srcOrd="2" destOrd="0" parTransId="{36A08272-C310-40F3-B119-BA9139447F54}" sibTransId="{20774BAB-4A46-42A2-A47F-79EECFC91CCC}"/>
    <dgm:cxn modelId="{5E82FCB6-EE53-49B4-A955-50E18567A466}" type="presOf" srcId="{20774BAB-4A46-42A2-A47F-79EECFC91CCC}" destId="{DEE1954E-92BA-47F7-875D-F6070B664F23}" srcOrd="0" destOrd="0" presId="urn:microsoft.com/office/officeart/2016/7/layout/RepeatingBendingProcessNew"/>
    <dgm:cxn modelId="{E69202C3-589A-4D75-ACBC-0409BE555677}" srcId="{BEE76671-B57B-44FB-B743-2DD25F40A591}" destId="{365F6231-630E-4502-8E30-D230B505125E}" srcOrd="0" destOrd="0" parTransId="{02535952-269A-472B-870D-A57478B1B3D6}" sibTransId="{2C908BBB-AAF7-4BE4-97DE-141EBBA79C2F}"/>
    <dgm:cxn modelId="{C838D7F9-787F-4BF3-B8A8-5F4793058CDB}" type="presOf" srcId="{546A72A2-9E90-4590-80C4-86E833D151AE}" destId="{7BD1B98B-A7BC-4DAC-BBD7-5B0245B5FF9D}" srcOrd="1" destOrd="0" presId="urn:microsoft.com/office/officeart/2016/7/layout/RepeatingBendingProcessNew"/>
    <dgm:cxn modelId="{F9C391FB-9DC8-472C-8203-6ABED8F3DB90}" type="presOf" srcId="{2C908BBB-AAF7-4BE4-97DE-141EBBA79C2F}" destId="{10423CCC-19F1-4A79-85CB-D34E6F8B65FE}" srcOrd="1" destOrd="0" presId="urn:microsoft.com/office/officeart/2016/7/layout/RepeatingBendingProcessNew"/>
    <dgm:cxn modelId="{663C8704-793F-4AA2-A52A-65789165DAFD}" type="presParOf" srcId="{134ADC8B-51E8-43B9-8F7D-99BA4CE3738C}" destId="{6E93BC80-782B-4EFA-9E45-D86AC7461970}" srcOrd="0" destOrd="0" presId="urn:microsoft.com/office/officeart/2016/7/layout/RepeatingBendingProcessNew"/>
    <dgm:cxn modelId="{C34B4FDB-EB8A-43C6-AB13-50F9AEAE2FDC}" type="presParOf" srcId="{134ADC8B-51E8-43B9-8F7D-99BA4CE3738C}" destId="{3120D74A-B129-4D10-8EA6-956B60DDDBD5}" srcOrd="1" destOrd="0" presId="urn:microsoft.com/office/officeart/2016/7/layout/RepeatingBendingProcessNew"/>
    <dgm:cxn modelId="{3FE7FD6B-BD17-40E5-A1E3-496760CC1E27}" type="presParOf" srcId="{3120D74A-B129-4D10-8EA6-956B60DDDBD5}" destId="{10423CCC-19F1-4A79-85CB-D34E6F8B65FE}" srcOrd="0" destOrd="0" presId="urn:microsoft.com/office/officeart/2016/7/layout/RepeatingBendingProcessNew"/>
    <dgm:cxn modelId="{38768AA8-BA5A-4788-BDB9-76A5509DFF81}" type="presParOf" srcId="{134ADC8B-51E8-43B9-8F7D-99BA4CE3738C}" destId="{6D9EB54A-F8B3-4BFD-AB98-FD34D2DF43FC}" srcOrd="2" destOrd="0" presId="urn:microsoft.com/office/officeart/2016/7/layout/RepeatingBendingProcessNew"/>
    <dgm:cxn modelId="{86C24AF0-020F-4BEE-8B5A-EF5B557EA7BA}" type="presParOf" srcId="{134ADC8B-51E8-43B9-8F7D-99BA4CE3738C}" destId="{E62F774D-36DD-42FA-AE59-24A995BA11D8}" srcOrd="3" destOrd="0" presId="urn:microsoft.com/office/officeart/2016/7/layout/RepeatingBendingProcessNew"/>
    <dgm:cxn modelId="{E1DDB8F0-B68A-434A-A6D0-B37BF16EC0B9}" type="presParOf" srcId="{E62F774D-36DD-42FA-AE59-24A995BA11D8}" destId="{7BD1B98B-A7BC-4DAC-BBD7-5B0245B5FF9D}" srcOrd="0" destOrd="0" presId="urn:microsoft.com/office/officeart/2016/7/layout/RepeatingBendingProcessNew"/>
    <dgm:cxn modelId="{78567253-7758-43B7-8976-DD3A75633D42}" type="presParOf" srcId="{134ADC8B-51E8-43B9-8F7D-99BA4CE3738C}" destId="{35FDFCE1-FA1D-44F0-92F4-91B39EF55360}" srcOrd="4" destOrd="0" presId="urn:microsoft.com/office/officeart/2016/7/layout/RepeatingBendingProcessNew"/>
    <dgm:cxn modelId="{D4A9DF9A-C6B1-4C5B-8E25-9083C1EE372C}" type="presParOf" srcId="{134ADC8B-51E8-43B9-8F7D-99BA4CE3738C}" destId="{DEE1954E-92BA-47F7-875D-F6070B664F23}" srcOrd="5" destOrd="0" presId="urn:microsoft.com/office/officeart/2016/7/layout/RepeatingBendingProcessNew"/>
    <dgm:cxn modelId="{DBDF3D5B-2FCD-41B5-ACF9-4AE1AB522935}" type="presParOf" srcId="{DEE1954E-92BA-47F7-875D-F6070B664F23}" destId="{36FD8E44-73D3-482A-A7DC-1525003A7CF2}" srcOrd="0" destOrd="0" presId="urn:microsoft.com/office/officeart/2016/7/layout/RepeatingBendingProcessNew"/>
    <dgm:cxn modelId="{A07824A5-08A1-4167-A9B0-8A4526194F13}" type="presParOf" srcId="{134ADC8B-51E8-43B9-8F7D-99BA4CE3738C}" destId="{727FC47A-8DE1-403F-BEE2-C5F314978D58}" srcOrd="6" destOrd="0" presId="urn:microsoft.com/office/officeart/2016/7/layout/RepeatingBendingProcessNew"/>
    <dgm:cxn modelId="{83FE3B0F-4411-461E-9EC9-617EE551C069}" type="presParOf" srcId="{134ADC8B-51E8-43B9-8F7D-99BA4CE3738C}" destId="{862E74F9-0BF7-4C0F-B7EF-E13DA3C04766}" srcOrd="7" destOrd="0" presId="urn:microsoft.com/office/officeart/2016/7/layout/RepeatingBendingProcessNew"/>
    <dgm:cxn modelId="{435937C9-0615-4390-A2E8-41C50D73F327}" type="presParOf" srcId="{862E74F9-0BF7-4C0F-B7EF-E13DA3C04766}" destId="{3256FF35-40B9-404C-BD2D-5CC9D9EC30F1}" srcOrd="0" destOrd="0" presId="urn:microsoft.com/office/officeart/2016/7/layout/RepeatingBendingProcessNew"/>
    <dgm:cxn modelId="{5F23D55B-FC26-4943-9D84-12EBA7EBB22B}" type="presParOf" srcId="{134ADC8B-51E8-43B9-8F7D-99BA4CE3738C}" destId="{8B209AAE-2628-4EEC-8FF6-CC055D2FD68B}" srcOrd="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FC0411-773F-4088-B9C7-F28196240747}" type="doc">
      <dgm:prSet loTypeId="urn:microsoft.com/office/officeart/2005/8/layout/hierarchy1" loCatId="hierarchy" qsTypeId="urn:microsoft.com/office/officeart/2005/8/quickstyle/simple4" qsCatId="simple" csTypeId="urn:microsoft.com/office/officeart/2005/8/colors/accent2_2" csCatId="accent2" phldr="1"/>
      <dgm:spPr/>
      <dgm:t>
        <a:bodyPr/>
        <a:lstStyle/>
        <a:p>
          <a:endParaRPr lang="en-US"/>
        </a:p>
      </dgm:t>
    </dgm:pt>
    <dgm:pt modelId="{EA6542A3-9BF8-40EE-8EC8-78D9C60E2355}">
      <dgm:prSet custT="1"/>
      <dgm:spPr/>
      <dgm:t>
        <a:bodyPr/>
        <a:lstStyle/>
        <a:p>
          <a:r>
            <a:rPr lang="ru-RU" sz="1200" dirty="0" err="1">
              <a:solidFill>
                <a:schemeClr val="tx1"/>
              </a:solidFill>
            </a:rPr>
            <a:t>Балалар</a:t>
          </a:r>
          <a:r>
            <a:rPr lang="ru-RU" sz="1200" dirty="0">
              <a:solidFill>
                <a:schemeClr val="tx1"/>
              </a:solidFill>
            </a:rPr>
            <a:t> мен </a:t>
          </a:r>
          <a:r>
            <a:rPr lang="ru-RU" sz="1200" dirty="0" err="1">
              <a:solidFill>
                <a:schemeClr val="tx1"/>
              </a:solidFill>
            </a:rPr>
            <a:t>жеткіншектерде</a:t>
          </a:r>
          <a:r>
            <a:rPr lang="ru-RU" sz="1200" dirty="0">
              <a:solidFill>
                <a:schemeClr val="tx1"/>
              </a:solidFill>
            </a:rPr>
            <a:t> ПТСБ </a:t>
          </a:r>
          <a:r>
            <a:rPr lang="ru-RU" sz="1200" dirty="0" err="1">
              <a:solidFill>
                <a:schemeClr val="tx1"/>
              </a:solidFill>
            </a:rPr>
            <a:t>клиникалық</a:t>
          </a:r>
          <a:r>
            <a:rPr lang="ru-RU" sz="1200" dirty="0">
              <a:solidFill>
                <a:schemeClr val="tx1"/>
              </a:solidFill>
            </a:rPr>
            <a:t> </a:t>
          </a:r>
          <a:r>
            <a:rPr lang="ru-RU" sz="1200" dirty="0" err="1">
              <a:solidFill>
                <a:schemeClr val="tx1"/>
              </a:solidFill>
            </a:rPr>
            <a:t>кескіні</a:t>
          </a:r>
          <a:r>
            <a:rPr lang="ru-RU" sz="1200" dirty="0">
              <a:solidFill>
                <a:schemeClr val="tx1"/>
              </a:solidFill>
            </a:rPr>
            <a:t> </a:t>
          </a:r>
          <a:r>
            <a:rPr lang="ru-RU" sz="1200" dirty="0" err="1">
              <a:solidFill>
                <a:schemeClr val="tx1"/>
              </a:solidFill>
            </a:rPr>
            <a:t>жастарына</a:t>
          </a:r>
          <a:r>
            <a:rPr lang="ru-RU" sz="1200" dirty="0">
              <a:solidFill>
                <a:schemeClr val="tx1"/>
              </a:solidFill>
            </a:rPr>
            <a:t> </a:t>
          </a:r>
          <a:r>
            <a:rPr lang="ru-RU" sz="1200" dirty="0" err="1">
              <a:solidFill>
                <a:schemeClr val="tx1"/>
              </a:solidFill>
            </a:rPr>
            <a:t>байланысты</a:t>
          </a:r>
          <a:r>
            <a:rPr lang="ru-RU" sz="1200" dirty="0">
              <a:solidFill>
                <a:schemeClr val="tx1"/>
              </a:solidFill>
            </a:rPr>
            <a:t> </a:t>
          </a:r>
          <a:r>
            <a:rPr lang="ru-RU" sz="1200" dirty="0" err="1">
              <a:solidFill>
                <a:schemeClr val="tx1"/>
              </a:solidFill>
            </a:rPr>
            <a:t>болады</a:t>
          </a:r>
          <a:r>
            <a:rPr lang="ru-RU" sz="1200" dirty="0">
              <a:solidFill>
                <a:schemeClr val="tx1"/>
              </a:solidFill>
            </a:rPr>
            <a:t>. ПТСБ </a:t>
          </a:r>
          <a:r>
            <a:rPr lang="ru-RU" sz="1200" dirty="0" err="1">
              <a:solidFill>
                <a:schemeClr val="tx1"/>
              </a:solidFill>
            </a:rPr>
            <a:t>ауырлығы</a:t>
          </a:r>
          <a:r>
            <a:rPr lang="ru-RU" sz="1200" dirty="0">
              <a:solidFill>
                <a:schemeClr val="tx1"/>
              </a:solidFill>
            </a:rPr>
            <a:t> аз </a:t>
          </a:r>
          <a:r>
            <a:rPr lang="ru-RU" sz="1200" dirty="0" err="1">
              <a:solidFill>
                <a:schemeClr val="tx1"/>
              </a:solidFill>
            </a:rPr>
            <a:t>немесе</a:t>
          </a:r>
          <a:r>
            <a:rPr lang="ru-RU" sz="1200" dirty="0">
              <a:solidFill>
                <a:schemeClr val="tx1"/>
              </a:solidFill>
            </a:rPr>
            <a:t> </a:t>
          </a:r>
          <a:r>
            <a:rPr lang="ru-RU" sz="1200" dirty="0" err="1">
              <a:solidFill>
                <a:schemeClr val="tx1"/>
              </a:solidFill>
            </a:rPr>
            <a:t>көп</a:t>
          </a:r>
          <a:r>
            <a:rPr lang="ru-RU" sz="1200" dirty="0">
              <a:solidFill>
                <a:schemeClr val="tx1"/>
              </a:solidFill>
            </a:rPr>
            <a:t> </a:t>
          </a:r>
          <a:r>
            <a:rPr lang="ru-RU" sz="1200" dirty="0" err="1">
              <a:solidFill>
                <a:schemeClr val="tx1"/>
              </a:solidFill>
            </a:rPr>
            <a:t>деңгейде</a:t>
          </a:r>
          <a:r>
            <a:rPr lang="ru-RU" sz="1200" dirty="0">
              <a:solidFill>
                <a:schemeClr val="tx1"/>
              </a:solidFill>
            </a:rPr>
            <a:t> </a:t>
          </a:r>
          <a:r>
            <a:rPr lang="ru-RU" sz="1200" dirty="0" err="1">
              <a:solidFill>
                <a:schemeClr val="tx1"/>
              </a:solidFill>
            </a:rPr>
            <a:t>байқалуы</a:t>
          </a:r>
          <a:r>
            <a:rPr lang="ru-RU" sz="1200" dirty="0">
              <a:solidFill>
                <a:schemeClr val="tx1"/>
              </a:solidFill>
            </a:rPr>
            <a:t> </a:t>
          </a:r>
          <a:r>
            <a:rPr lang="ru-RU" sz="1200" dirty="0" err="1">
              <a:solidFill>
                <a:schemeClr val="tx1"/>
              </a:solidFill>
            </a:rPr>
            <a:t>мүмкін</a:t>
          </a:r>
          <a:r>
            <a:rPr lang="ru-RU" sz="1200" dirty="0">
              <a:solidFill>
                <a:schemeClr val="tx1"/>
              </a:solidFill>
            </a:rPr>
            <a:t>, </a:t>
          </a:r>
          <a:r>
            <a:rPr lang="ru-RU" sz="1200" dirty="0" err="1">
              <a:solidFill>
                <a:schemeClr val="tx1"/>
              </a:solidFill>
            </a:rPr>
            <a:t>ол</a:t>
          </a:r>
          <a:r>
            <a:rPr lang="ru-RU" sz="1200" dirty="0">
              <a:solidFill>
                <a:schemeClr val="tx1"/>
              </a:solidFill>
            </a:rPr>
            <a:t> </a:t>
          </a:r>
          <a:r>
            <a:rPr lang="ru-RU" sz="1200" dirty="0" err="1">
              <a:solidFill>
                <a:schemeClr val="tx1"/>
              </a:solidFill>
            </a:rPr>
            <a:t>индивидтің</a:t>
          </a:r>
          <a:r>
            <a:rPr lang="ru-RU" sz="1200" dirty="0">
              <a:solidFill>
                <a:schemeClr val="tx1"/>
              </a:solidFill>
            </a:rPr>
            <a:t> </a:t>
          </a:r>
          <a:r>
            <a:rPr lang="ru-RU" sz="1200" dirty="0" err="1">
              <a:solidFill>
                <a:schemeClr val="tx1"/>
              </a:solidFill>
            </a:rPr>
            <a:t>жеке</a:t>
          </a:r>
          <a:r>
            <a:rPr lang="ru-RU" sz="1200" dirty="0">
              <a:solidFill>
                <a:schemeClr val="tx1"/>
              </a:solidFill>
            </a:rPr>
            <a:t> </a:t>
          </a:r>
          <a:r>
            <a:rPr lang="ru-RU" sz="1200" dirty="0" err="1">
              <a:solidFill>
                <a:schemeClr val="tx1"/>
              </a:solidFill>
            </a:rPr>
            <a:t>ерекшеліктері</a:t>
          </a:r>
          <a:r>
            <a:rPr lang="ru-RU" sz="1200" dirty="0">
              <a:solidFill>
                <a:schemeClr val="tx1"/>
              </a:solidFill>
            </a:rPr>
            <a:t> мен </a:t>
          </a:r>
          <a:r>
            <a:rPr lang="ru-RU" sz="1200" dirty="0" err="1">
              <a:solidFill>
                <a:schemeClr val="tx1"/>
              </a:solidFill>
            </a:rPr>
            <a:t>генетикалық</a:t>
          </a:r>
          <a:r>
            <a:rPr lang="ru-RU" sz="1200" dirty="0">
              <a:solidFill>
                <a:schemeClr val="tx1"/>
              </a:solidFill>
            </a:rPr>
            <a:t> </a:t>
          </a:r>
          <a:r>
            <a:rPr lang="ru-RU" sz="1200" dirty="0" err="1">
              <a:solidFill>
                <a:schemeClr val="tx1"/>
              </a:solidFill>
            </a:rPr>
            <a:t>бейімділігіне</a:t>
          </a:r>
          <a:r>
            <a:rPr lang="ru-RU" sz="1200" dirty="0">
              <a:solidFill>
                <a:schemeClr val="tx1"/>
              </a:solidFill>
            </a:rPr>
            <a:t> </a:t>
          </a:r>
          <a:r>
            <a:rPr lang="ru-RU" sz="1200" dirty="0" err="1">
              <a:solidFill>
                <a:schemeClr val="tx1"/>
              </a:solidFill>
            </a:rPr>
            <a:t>байланысты</a:t>
          </a:r>
          <a:r>
            <a:rPr lang="ru-RU" sz="1200" dirty="0">
              <a:solidFill>
                <a:schemeClr val="tx1"/>
              </a:solidFill>
            </a:rPr>
            <a:t> </a:t>
          </a:r>
          <a:r>
            <a:rPr lang="ru-RU" sz="1200" dirty="0" err="1">
              <a:solidFill>
                <a:schemeClr val="tx1"/>
              </a:solidFill>
            </a:rPr>
            <a:t>болады</a:t>
          </a:r>
          <a:r>
            <a:rPr lang="ru-RU" sz="1200" dirty="0">
              <a:solidFill>
                <a:schemeClr val="tx1"/>
              </a:solidFill>
            </a:rPr>
            <a:t>. </a:t>
          </a:r>
          <a:r>
            <a:rPr lang="ru-RU" sz="1200" dirty="0" err="1">
              <a:solidFill>
                <a:schemeClr val="tx1"/>
              </a:solidFill>
            </a:rPr>
            <a:t>Синдромның</a:t>
          </a:r>
          <a:r>
            <a:rPr lang="ru-RU" sz="1200" dirty="0">
              <a:solidFill>
                <a:schemeClr val="tx1"/>
              </a:solidFill>
            </a:rPr>
            <a:t> </a:t>
          </a:r>
          <a:r>
            <a:rPr lang="ru-RU" sz="1200" dirty="0" err="1">
              <a:solidFill>
                <a:schemeClr val="tx1"/>
              </a:solidFill>
            </a:rPr>
            <a:t>болуы</a:t>
          </a:r>
          <a:r>
            <a:rPr lang="ru-RU" sz="1200" dirty="0">
              <a:solidFill>
                <a:schemeClr val="tx1"/>
              </a:solidFill>
            </a:rPr>
            <a:t> да </a:t>
          </a:r>
          <a:r>
            <a:rPr lang="ru-RU" sz="1200" dirty="0" err="1">
              <a:solidFill>
                <a:schemeClr val="tx1"/>
              </a:solidFill>
            </a:rPr>
            <a:t>психотравманың</a:t>
          </a:r>
          <a:r>
            <a:rPr lang="ru-RU" sz="1200" dirty="0">
              <a:solidFill>
                <a:schemeClr val="tx1"/>
              </a:solidFill>
            </a:rPr>
            <a:t> </a:t>
          </a:r>
          <a:r>
            <a:rPr lang="ru-RU" sz="1200" dirty="0" err="1">
              <a:solidFill>
                <a:schemeClr val="tx1"/>
              </a:solidFill>
            </a:rPr>
            <a:t>ауырлық</a:t>
          </a:r>
          <a:r>
            <a:rPr lang="ru-RU" sz="1200" dirty="0">
              <a:solidFill>
                <a:schemeClr val="tx1"/>
              </a:solidFill>
            </a:rPr>
            <a:t> </a:t>
          </a:r>
          <a:r>
            <a:rPr lang="ru-RU" sz="1200" dirty="0" err="1">
              <a:solidFill>
                <a:schemeClr val="tx1"/>
              </a:solidFill>
            </a:rPr>
            <a:t>деңгейі</a:t>
          </a:r>
          <a:r>
            <a:rPr lang="ru-RU" sz="1200" dirty="0">
              <a:solidFill>
                <a:schemeClr val="tx1"/>
              </a:solidFill>
            </a:rPr>
            <a:t> мен </a:t>
          </a:r>
          <a:r>
            <a:rPr lang="ru-RU" sz="1200" dirty="0" err="1">
              <a:solidFill>
                <a:schemeClr val="tx1"/>
              </a:solidFill>
            </a:rPr>
            <a:t>терапияға</a:t>
          </a:r>
          <a:r>
            <a:rPr lang="ru-RU" sz="1200" dirty="0">
              <a:solidFill>
                <a:schemeClr val="tx1"/>
              </a:solidFill>
            </a:rPr>
            <a:t> </a:t>
          </a:r>
          <a:r>
            <a:rPr lang="ru-RU" sz="1200" dirty="0" err="1">
              <a:solidFill>
                <a:schemeClr val="tx1"/>
              </a:solidFill>
            </a:rPr>
            <a:t>жауап</a:t>
          </a:r>
          <a:r>
            <a:rPr lang="ru-RU" sz="1200" dirty="0">
              <a:solidFill>
                <a:schemeClr val="tx1"/>
              </a:solidFill>
            </a:rPr>
            <a:t> беру </a:t>
          </a:r>
          <a:r>
            <a:rPr lang="ru-RU" sz="1200" dirty="0" err="1">
              <a:solidFill>
                <a:schemeClr val="tx1"/>
              </a:solidFill>
            </a:rPr>
            <a:t>реакциясына</a:t>
          </a:r>
          <a:r>
            <a:rPr lang="ru-RU" sz="1200" dirty="0">
              <a:solidFill>
                <a:schemeClr val="tx1"/>
              </a:solidFill>
            </a:rPr>
            <a:t> да </a:t>
          </a:r>
          <a:r>
            <a:rPr lang="ru-RU" sz="1200" dirty="0" err="1">
              <a:solidFill>
                <a:schemeClr val="tx1"/>
              </a:solidFill>
            </a:rPr>
            <a:t>тәуелді</a:t>
          </a:r>
          <a:r>
            <a:rPr lang="ru-RU" sz="1200" dirty="0">
              <a:solidFill>
                <a:schemeClr val="tx1"/>
              </a:solidFill>
            </a:rPr>
            <a:t> </a:t>
          </a:r>
          <a:r>
            <a:rPr lang="ru-RU" sz="1200" dirty="0" err="1">
              <a:solidFill>
                <a:schemeClr val="tx1"/>
              </a:solidFill>
            </a:rPr>
            <a:t>болады</a:t>
          </a:r>
          <a:r>
            <a:rPr lang="ru-RU" sz="1200" dirty="0">
              <a:solidFill>
                <a:schemeClr val="tx1"/>
              </a:solidFill>
            </a:rPr>
            <a:t>.</a:t>
          </a:r>
          <a:endParaRPr lang="en-US" sz="1200" dirty="0">
            <a:solidFill>
              <a:schemeClr val="tx1"/>
            </a:solidFill>
          </a:endParaRPr>
        </a:p>
      </dgm:t>
    </dgm:pt>
    <dgm:pt modelId="{79A070F1-FA97-4AB5-B4A4-C52C4EAC3C33}" type="parTrans" cxnId="{80A53414-1175-4B50-BC7A-14DABE0AE79F}">
      <dgm:prSet/>
      <dgm:spPr/>
      <dgm:t>
        <a:bodyPr/>
        <a:lstStyle/>
        <a:p>
          <a:endParaRPr lang="en-US"/>
        </a:p>
      </dgm:t>
    </dgm:pt>
    <dgm:pt modelId="{A8C9D809-53F5-4725-B732-885A65359F89}" type="sibTrans" cxnId="{80A53414-1175-4B50-BC7A-14DABE0AE79F}">
      <dgm:prSet/>
      <dgm:spPr/>
      <dgm:t>
        <a:bodyPr/>
        <a:lstStyle/>
        <a:p>
          <a:endParaRPr lang="en-US"/>
        </a:p>
      </dgm:t>
    </dgm:pt>
    <dgm:pt modelId="{2C8EE1EC-5174-43DA-8CA2-FE8A5C07E2B0}">
      <dgm:prSet custT="1"/>
      <dgm:spPr/>
      <dgm:t>
        <a:bodyPr/>
        <a:lstStyle/>
        <a:p>
          <a:r>
            <a:rPr lang="ru-RU" sz="1400" dirty="0"/>
            <a:t>ПТСБ </a:t>
          </a:r>
          <a:r>
            <a:rPr lang="ru-RU" sz="1400" dirty="0" err="1"/>
            <a:t>кезінде</a:t>
          </a:r>
          <a:r>
            <a:rPr lang="ru-RU" sz="1400" dirty="0"/>
            <a:t> </a:t>
          </a:r>
          <a:r>
            <a:rPr lang="ru-RU" sz="1400" dirty="0" err="1"/>
            <a:t>мидың</a:t>
          </a:r>
          <a:r>
            <a:rPr lang="ru-RU" sz="1400" dirty="0"/>
            <a:t> </a:t>
          </a:r>
          <a:r>
            <a:rPr lang="ru-RU" sz="1400" dirty="0" err="1"/>
            <a:t>қызметі</a:t>
          </a:r>
          <a:r>
            <a:rPr lang="ru-RU" sz="1400" dirty="0"/>
            <a:t> </a:t>
          </a:r>
          <a:r>
            <a:rPr lang="ru-RU" sz="1400" dirty="0" err="1"/>
            <a:t>және</a:t>
          </a:r>
          <a:r>
            <a:rPr lang="ru-RU" sz="1400" dirty="0"/>
            <a:t> </a:t>
          </a:r>
          <a:r>
            <a:rPr lang="ru-RU" sz="1400" dirty="0" err="1"/>
            <a:t>эндокриндық</a:t>
          </a:r>
          <a:r>
            <a:rPr lang="ru-RU" sz="1400" dirty="0"/>
            <a:t> (</a:t>
          </a:r>
          <a:r>
            <a:rPr lang="ru-RU" sz="1400" dirty="0" err="1"/>
            <a:t>гормоналдық</a:t>
          </a:r>
          <a:r>
            <a:rPr lang="ru-RU" sz="1400" dirty="0"/>
            <a:t>) </a:t>
          </a:r>
          <a:r>
            <a:rPr lang="ru-RU" sz="1400" dirty="0" err="1"/>
            <a:t>жүйенің</a:t>
          </a:r>
          <a:r>
            <a:rPr lang="ru-RU" sz="1400" dirty="0"/>
            <a:t> </a:t>
          </a:r>
          <a:r>
            <a:rPr lang="ru-RU" sz="1400" dirty="0" err="1"/>
            <a:t>қызметі</a:t>
          </a:r>
          <a:r>
            <a:rPr lang="ru-RU" sz="1400" dirty="0"/>
            <a:t> </a:t>
          </a:r>
          <a:r>
            <a:rPr lang="ru-RU" sz="1400" dirty="0" err="1"/>
            <a:t>бұзылады</a:t>
          </a:r>
          <a:r>
            <a:rPr lang="ru-RU" sz="1400" dirty="0"/>
            <a:t>, </a:t>
          </a:r>
          <a:r>
            <a:rPr lang="ru-RU" sz="1400" dirty="0" err="1"/>
            <a:t>ол</a:t>
          </a:r>
          <a:r>
            <a:rPr lang="ru-RU" sz="1400" dirty="0"/>
            <a:t> </a:t>
          </a:r>
          <a:r>
            <a:rPr lang="ru-RU" sz="1400" dirty="0" err="1"/>
            <a:t>адамның</a:t>
          </a:r>
          <a:r>
            <a:rPr lang="ru-RU" sz="1400" dirty="0"/>
            <a:t> </a:t>
          </a:r>
          <a:r>
            <a:rPr lang="ru-RU" sz="1400" dirty="0" err="1"/>
            <a:t>денсаулығына</a:t>
          </a:r>
          <a:r>
            <a:rPr lang="ru-RU" sz="1400" dirty="0"/>
            <a:t>, </a:t>
          </a:r>
          <a:r>
            <a:rPr lang="ru-RU" sz="1400" dirty="0" err="1"/>
            <a:t>оның</a:t>
          </a:r>
          <a:r>
            <a:rPr lang="ru-RU" sz="1400" dirty="0"/>
            <a:t> </a:t>
          </a:r>
          <a:r>
            <a:rPr lang="ru-RU" sz="1400" dirty="0" err="1"/>
            <a:t>мінезіне</a:t>
          </a:r>
          <a:r>
            <a:rPr lang="ru-RU" sz="1400" dirty="0"/>
            <a:t> </a:t>
          </a:r>
          <a:r>
            <a:rPr lang="ru-RU" sz="1400" dirty="0" err="1"/>
            <a:t>және</a:t>
          </a:r>
          <a:r>
            <a:rPr lang="ru-RU" sz="1400" dirty="0"/>
            <a:t> </a:t>
          </a:r>
          <a:r>
            <a:rPr lang="ru-RU" sz="1400" dirty="0" err="1"/>
            <a:t>эмоциялық</a:t>
          </a:r>
          <a:r>
            <a:rPr lang="ru-RU" sz="1400" dirty="0"/>
            <a:t> </a:t>
          </a:r>
          <a:r>
            <a:rPr lang="ru-RU" sz="1400" dirty="0" err="1"/>
            <a:t>жағдайына</a:t>
          </a:r>
          <a:r>
            <a:rPr lang="ru-RU" sz="1400" dirty="0"/>
            <a:t> </a:t>
          </a:r>
          <a:r>
            <a:rPr lang="ru-RU" sz="1400" dirty="0" err="1"/>
            <a:t>қатты</a:t>
          </a:r>
          <a:r>
            <a:rPr lang="ru-RU" sz="1400" dirty="0"/>
            <a:t> </a:t>
          </a:r>
          <a:r>
            <a:rPr lang="ru-RU" sz="1400" dirty="0" err="1"/>
            <a:t>кері</a:t>
          </a:r>
          <a:r>
            <a:rPr lang="ru-RU" sz="1400" dirty="0"/>
            <a:t> </a:t>
          </a:r>
          <a:r>
            <a:rPr lang="ru-RU" sz="1400" dirty="0" err="1"/>
            <a:t>әсер</a:t>
          </a:r>
          <a:r>
            <a:rPr lang="ru-RU" sz="1400" dirty="0"/>
            <a:t> </a:t>
          </a:r>
          <a:r>
            <a:rPr lang="ru-RU" sz="1400" dirty="0" err="1"/>
            <a:t>етеді</a:t>
          </a:r>
          <a:r>
            <a:rPr lang="ru-RU" sz="1300" dirty="0"/>
            <a:t>.</a:t>
          </a:r>
          <a:endParaRPr lang="en-US" sz="1300" dirty="0"/>
        </a:p>
      </dgm:t>
    </dgm:pt>
    <dgm:pt modelId="{5C967A4A-9387-4C2C-9D1C-22CF415D1AC3}" type="parTrans" cxnId="{81934851-0291-441F-AB0C-832916B15FFD}">
      <dgm:prSet/>
      <dgm:spPr/>
      <dgm:t>
        <a:bodyPr/>
        <a:lstStyle/>
        <a:p>
          <a:endParaRPr lang="en-US"/>
        </a:p>
      </dgm:t>
    </dgm:pt>
    <dgm:pt modelId="{9A250EEA-7F04-4F1F-9E16-D44E0CED4222}" type="sibTrans" cxnId="{81934851-0291-441F-AB0C-832916B15FFD}">
      <dgm:prSet/>
      <dgm:spPr/>
      <dgm:t>
        <a:bodyPr/>
        <a:lstStyle/>
        <a:p>
          <a:endParaRPr lang="en-US"/>
        </a:p>
      </dgm:t>
    </dgm:pt>
    <dgm:pt modelId="{D262576C-4ED0-4EC2-9EB9-23E7207EC527}">
      <dgm:prSet custT="1"/>
      <dgm:spPr/>
      <dgm:t>
        <a:bodyPr/>
        <a:lstStyle/>
        <a:p>
          <a:r>
            <a:rPr lang="ru-RU" sz="1400" dirty="0"/>
            <a:t>Стресс </a:t>
          </a:r>
          <a:r>
            <a:rPr lang="ru-RU" sz="1400" dirty="0" err="1"/>
            <a:t>гормондарының</a:t>
          </a:r>
          <a:r>
            <a:rPr lang="ru-RU" sz="1400" dirty="0"/>
            <a:t> </a:t>
          </a:r>
          <a:r>
            <a:rPr lang="ru-RU" sz="1400" dirty="0" err="1"/>
            <a:t>жоғары</a:t>
          </a:r>
          <a:r>
            <a:rPr lang="ru-RU" sz="1400" dirty="0"/>
            <a:t> </a:t>
          </a:r>
          <a:r>
            <a:rPr lang="ru-RU" sz="1400" dirty="0" err="1"/>
            <a:t>концентрациясы</a:t>
          </a:r>
          <a:r>
            <a:rPr lang="ru-RU" sz="1400" dirty="0"/>
            <a:t> (</a:t>
          </a:r>
          <a:r>
            <a:rPr lang="ru-RU" sz="1400" dirty="0" err="1"/>
            <a:t>картизол</a:t>
          </a:r>
          <a:r>
            <a:rPr lang="ru-RU" sz="1400" dirty="0"/>
            <a:t>) </a:t>
          </a:r>
          <a:r>
            <a:rPr lang="ru-RU" sz="1400" dirty="0" err="1"/>
            <a:t>және</a:t>
          </a:r>
          <a:r>
            <a:rPr lang="ru-RU" sz="1400" dirty="0"/>
            <a:t> </a:t>
          </a:r>
          <a:r>
            <a:rPr lang="ru-RU" sz="1400" dirty="0" err="1"/>
            <a:t>қуаныш</a:t>
          </a:r>
          <a:r>
            <a:rPr lang="ru-RU" sz="1400" dirty="0"/>
            <a:t> </a:t>
          </a:r>
          <a:r>
            <a:rPr lang="ru-RU" sz="1400" dirty="0" err="1"/>
            <a:t>гормондарының</a:t>
          </a:r>
          <a:r>
            <a:rPr lang="ru-RU" sz="1400" dirty="0"/>
            <a:t> </a:t>
          </a:r>
          <a:r>
            <a:rPr lang="ru-RU" sz="1400" dirty="0" err="1"/>
            <a:t>төменгі</a:t>
          </a:r>
          <a:r>
            <a:rPr lang="ru-RU" sz="1400" dirty="0"/>
            <a:t> </a:t>
          </a:r>
          <a:r>
            <a:rPr lang="ru-RU" sz="1400" dirty="0" err="1"/>
            <a:t>концентрациясы</a:t>
          </a:r>
          <a:r>
            <a:rPr lang="ru-RU" sz="1400" dirty="0"/>
            <a:t>, </a:t>
          </a:r>
          <a:r>
            <a:rPr lang="ru-RU" sz="1400" dirty="0" err="1"/>
            <a:t>тіпті</a:t>
          </a:r>
          <a:r>
            <a:rPr lang="ru-RU" sz="1400" dirty="0"/>
            <a:t> </a:t>
          </a:r>
          <a:r>
            <a:rPr lang="ru-RU" sz="1400" dirty="0" err="1"/>
            <a:t>күйзелістік</a:t>
          </a:r>
          <a:r>
            <a:rPr lang="ru-RU" sz="1400" dirty="0"/>
            <a:t> </a:t>
          </a:r>
          <a:r>
            <a:rPr lang="ru-RU" sz="1400" dirty="0" err="1"/>
            <a:t>жағдай</a:t>
          </a:r>
          <a:r>
            <a:rPr lang="ru-RU" sz="1400" dirty="0"/>
            <a:t> мен </a:t>
          </a:r>
          <a:r>
            <a:rPr lang="ru-RU" sz="1400" dirty="0" err="1"/>
            <a:t>суицидтік</a:t>
          </a:r>
          <a:r>
            <a:rPr lang="ru-RU" sz="1400" dirty="0"/>
            <a:t> </a:t>
          </a:r>
          <a:r>
            <a:rPr lang="ru-RU" sz="1400" dirty="0" err="1"/>
            <a:t>ойларға</a:t>
          </a:r>
          <a:r>
            <a:rPr lang="ru-RU" sz="1400" dirty="0"/>
            <a:t> </a:t>
          </a:r>
          <a:r>
            <a:rPr lang="ru-RU" sz="1400" dirty="0" err="1"/>
            <a:t>дейін</a:t>
          </a:r>
          <a:r>
            <a:rPr lang="ru-RU" sz="1400" dirty="0"/>
            <a:t> </a:t>
          </a:r>
          <a:r>
            <a:rPr lang="ru-RU" sz="1400" dirty="0" err="1"/>
            <a:t>апатияның</a:t>
          </a:r>
          <a:r>
            <a:rPr lang="ru-RU" sz="1400" dirty="0"/>
            <a:t> </a:t>
          </a:r>
          <a:r>
            <a:rPr lang="ru-RU" sz="1400" dirty="0" err="1"/>
            <a:t>дамуына</a:t>
          </a:r>
          <a:r>
            <a:rPr lang="ru-RU" sz="1400" dirty="0"/>
            <a:t> </a:t>
          </a:r>
          <a:r>
            <a:rPr lang="ru-RU" sz="1400" dirty="0" err="1"/>
            <a:t>ықпал</a:t>
          </a:r>
          <a:r>
            <a:rPr lang="ru-RU" sz="1400" dirty="0"/>
            <a:t> </a:t>
          </a:r>
          <a:r>
            <a:rPr lang="ru-RU" sz="1400" dirty="0" err="1"/>
            <a:t>етеді</a:t>
          </a:r>
          <a:r>
            <a:rPr lang="ru-RU" sz="1400" dirty="0"/>
            <a:t>.</a:t>
          </a:r>
          <a:br>
            <a:rPr lang="ru-KZ" sz="1400" dirty="0"/>
          </a:br>
          <a:br>
            <a:rPr lang="ru-KZ" sz="1400" dirty="0"/>
          </a:br>
          <a:endParaRPr lang="en-US" sz="1400" dirty="0"/>
        </a:p>
      </dgm:t>
    </dgm:pt>
    <dgm:pt modelId="{41320932-B014-43B6-A7F5-BBEB7F1F8486}" type="parTrans" cxnId="{FDA2EAB0-B77E-471C-AF1D-B8FFDAA88AFA}">
      <dgm:prSet/>
      <dgm:spPr/>
      <dgm:t>
        <a:bodyPr/>
        <a:lstStyle/>
        <a:p>
          <a:endParaRPr lang="en-US"/>
        </a:p>
      </dgm:t>
    </dgm:pt>
    <dgm:pt modelId="{2427008C-24C2-458F-A5DD-78067B5B1AD2}" type="sibTrans" cxnId="{FDA2EAB0-B77E-471C-AF1D-B8FFDAA88AFA}">
      <dgm:prSet/>
      <dgm:spPr/>
      <dgm:t>
        <a:bodyPr/>
        <a:lstStyle/>
        <a:p>
          <a:endParaRPr lang="en-US"/>
        </a:p>
      </dgm:t>
    </dgm:pt>
    <dgm:pt modelId="{BEFB71D5-E5A5-4DB6-864A-57B29F12F1A2}" type="pres">
      <dgm:prSet presAssocID="{86FC0411-773F-4088-B9C7-F28196240747}" presName="hierChild1" presStyleCnt="0">
        <dgm:presLayoutVars>
          <dgm:chPref val="1"/>
          <dgm:dir/>
          <dgm:animOne val="branch"/>
          <dgm:animLvl val="lvl"/>
          <dgm:resizeHandles/>
        </dgm:presLayoutVars>
      </dgm:prSet>
      <dgm:spPr/>
    </dgm:pt>
    <dgm:pt modelId="{774D160D-4793-4BD0-A22E-B9F9A73C5303}" type="pres">
      <dgm:prSet presAssocID="{EA6542A3-9BF8-40EE-8EC8-78D9C60E2355}" presName="hierRoot1" presStyleCnt="0"/>
      <dgm:spPr/>
    </dgm:pt>
    <dgm:pt modelId="{14CEAFC3-B148-427A-9A9E-C297301EAAD4}" type="pres">
      <dgm:prSet presAssocID="{EA6542A3-9BF8-40EE-8EC8-78D9C60E2355}" presName="composite" presStyleCnt="0"/>
      <dgm:spPr/>
    </dgm:pt>
    <dgm:pt modelId="{32965872-4E5D-40D4-A715-77A12F081A9E}" type="pres">
      <dgm:prSet presAssocID="{EA6542A3-9BF8-40EE-8EC8-78D9C60E2355}" presName="background" presStyleLbl="node0" presStyleIdx="0" presStyleCnt="3"/>
      <dgm:spPr/>
    </dgm:pt>
    <dgm:pt modelId="{9AF5C636-0CB1-4212-BDC0-9D63BD404AE8}" type="pres">
      <dgm:prSet presAssocID="{EA6542A3-9BF8-40EE-8EC8-78D9C60E2355}" presName="text" presStyleLbl="fgAcc0" presStyleIdx="0" presStyleCnt="3" custScaleX="114282" custScaleY="118199">
        <dgm:presLayoutVars>
          <dgm:chPref val="3"/>
        </dgm:presLayoutVars>
      </dgm:prSet>
      <dgm:spPr/>
    </dgm:pt>
    <dgm:pt modelId="{AB7DFF7B-1369-4EAB-A2BF-0E14995E0EEF}" type="pres">
      <dgm:prSet presAssocID="{EA6542A3-9BF8-40EE-8EC8-78D9C60E2355}" presName="hierChild2" presStyleCnt="0"/>
      <dgm:spPr/>
    </dgm:pt>
    <dgm:pt modelId="{CFD35CDC-05F6-4482-8242-E87EF7D6F62A}" type="pres">
      <dgm:prSet presAssocID="{2C8EE1EC-5174-43DA-8CA2-FE8A5C07E2B0}" presName="hierRoot1" presStyleCnt="0"/>
      <dgm:spPr/>
    </dgm:pt>
    <dgm:pt modelId="{C81F4539-9482-4FF1-8610-31CA81294252}" type="pres">
      <dgm:prSet presAssocID="{2C8EE1EC-5174-43DA-8CA2-FE8A5C07E2B0}" presName="composite" presStyleCnt="0"/>
      <dgm:spPr/>
    </dgm:pt>
    <dgm:pt modelId="{DAD1B922-9727-434B-B67A-BC947459ED76}" type="pres">
      <dgm:prSet presAssocID="{2C8EE1EC-5174-43DA-8CA2-FE8A5C07E2B0}" presName="background" presStyleLbl="node0" presStyleIdx="1" presStyleCnt="3"/>
      <dgm:spPr/>
    </dgm:pt>
    <dgm:pt modelId="{5275792E-B353-46D7-AEFE-4879B3536B2A}" type="pres">
      <dgm:prSet presAssocID="{2C8EE1EC-5174-43DA-8CA2-FE8A5C07E2B0}" presName="text" presStyleLbl="fgAcc0" presStyleIdx="1" presStyleCnt="3" custScaleX="121116" custScaleY="120730">
        <dgm:presLayoutVars>
          <dgm:chPref val="3"/>
        </dgm:presLayoutVars>
      </dgm:prSet>
      <dgm:spPr/>
    </dgm:pt>
    <dgm:pt modelId="{AC31F354-6CD2-44D6-90B1-056D9C591755}" type="pres">
      <dgm:prSet presAssocID="{2C8EE1EC-5174-43DA-8CA2-FE8A5C07E2B0}" presName="hierChild2" presStyleCnt="0"/>
      <dgm:spPr/>
    </dgm:pt>
    <dgm:pt modelId="{0C8DB3F7-B594-4674-9373-9305E27BCF44}" type="pres">
      <dgm:prSet presAssocID="{D262576C-4ED0-4EC2-9EB9-23E7207EC527}" presName="hierRoot1" presStyleCnt="0"/>
      <dgm:spPr/>
    </dgm:pt>
    <dgm:pt modelId="{AC566A1F-BD49-4024-9919-8FFEBCAE4485}" type="pres">
      <dgm:prSet presAssocID="{D262576C-4ED0-4EC2-9EB9-23E7207EC527}" presName="composite" presStyleCnt="0"/>
      <dgm:spPr/>
    </dgm:pt>
    <dgm:pt modelId="{9F252471-E19A-49EA-A82D-0C92FCC66D6F}" type="pres">
      <dgm:prSet presAssocID="{D262576C-4ED0-4EC2-9EB9-23E7207EC527}" presName="background" presStyleLbl="node0" presStyleIdx="2" presStyleCnt="3"/>
      <dgm:spPr/>
    </dgm:pt>
    <dgm:pt modelId="{3DD3A81B-0D74-469E-849A-59CE46CA0E29}" type="pres">
      <dgm:prSet presAssocID="{D262576C-4ED0-4EC2-9EB9-23E7207EC527}" presName="text" presStyleLbl="fgAcc0" presStyleIdx="2" presStyleCnt="3" custScaleX="122687" custScaleY="114741">
        <dgm:presLayoutVars>
          <dgm:chPref val="3"/>
        </dgm:presLayoutVars>
      </dgm:prSet>
      <dgm:spPr/>
    </dgm:pt>
    <dgm:pt modelId="{8B0FB699-D909-4133-B7A9-B33DBA350138}" type="pres">
      <dgm:prSet presAssocID="{D262576C-4ED0-4EC2-9EB9-23E7207EC527}" presName="hierChild2" presStyleCnt="0"/>
      <dgm:spPr/>
    </dgm:pt>
  </dgm:ptLst>
  <dgm:cxnLst>
    <dgm:cxn modelId="{80A53414-1175-4B50-BC7A-14DABE0AE79F}" srcId="{86FC0411-773F-4088-B9C7-F28196240747}" destId="{EA6542A3-9BF8-40EE-8EC8-78D9C60E2355}" srcOrd="0" destOrd="0" parTransId="{79A070F1-FA97-4AB5-B4A4-C52C4EAC3C33}" sibTransId="{A8C9D809-53F5-4725-B732-885A65359F89}"/>
    <dgm:cxn modelId="{AD0DA24A-FFBB-45B3-A1F6-4CF7A6080D9B}" type="presOf" srcId="{EA6542A3-9BF8-40EE-8EC8-78D9C60E2355}" destId="{9AF5C636-0CB1-4212-BDC0-9D63BD404AE8}" srcOrd="0" destOrd="0" presId="urn:microsoft.com/office/officeart/2005/8/layout/hierarchy1"/>
    <dgm:cxn modelId="{81934851-0291-441F-AB0C-832916B15FFD}" srcId="{86FC0411-773F-4088-B9C7-F28196240747}" destId="{2C8EE1EC-5174-43DA-8CA2-FE8A5C07E2B0}" srcOrd="1" destOrd="0" parTransId="{5C967A4A-9387-4C2C-9D1C-22CF415D1AC3}" sibTransId="{9A250EEA-7F04-4F1F-9E16-D44E0CED4222}"/>
    <dgm:cxn modelId="{FDA2EAB0-B77E-471C-AF1D-B8FFDAA88AFA}" srcId="{86FC0411-773F-4088-B9C7-F28196240747}" destId="{D262576C-4ED0-4EC2-9EB9-23E7207EC527}" srcOrd="2" destOrd="0" parTransId="{41320932-B014-43B6-A7F5-BBEB7F1F8486}" sibTransId="{2427008C-24C2-458F-A5DD-78067B5B1AD2}"/>
    <dgm:cxn modelId="{93BC1EB8-A2F1-47E6-9068-58B744026181}" type="presOf" srcId="{2C8EE1EC-5174-43DA-8CA2-FE8A5C07E2B0}" destId="{5275792E-B353-46D7-AEFE-4879B3536B2A}" srcOrd="0" destOrd="0" presId="urn:microsoft.com/office/officeart/2005/8/layout/hierarchy1"/>
    <dgm:cxn modelId="{A608B7CF-1AA6-46DA-8A90-10B6B906A326}" type="presOf" srcId="{D262576C-4ED0-4EC2-9EB9-23E7207EC527}" destId="{3DD3A81B-0D74-469E-849A-59CE46CA0E29}" srcOrd="0" destOrd="0" presId="urn:microsoft.com/office/officeart/2005/8/layout/hierarchy1"/>
    <dgm:cxn modelId="{7F7A5AF6-28DB-4456-B1CF-8D0EC26DB670}" type="presOf" srcId="{86FC0411-773F-4088-B9C7-F28196240747}" destId="{BEFB71D5-E5A5-4DB6-864A-57B29F12F1A2}" srcOrd="0" destOrd="0" presId="urn:microsoft.com/office/officeart/2005/8/layout/hierarchy1"/>
    <dgm:cxn modelId="{FC134FA8-B525-4770-B4B5-BC45165B5455}" type="presParOf" srcId="{BEFB71D5-E5A5-4DB6-864A-57B29F12F1A2}" destId="{774D160D-4793-4BD0-A22E-B9F9A73C5303}" srcOrd="0" destOrd="0" presId="urn:microsoft.com/office/officeart/2005/8/layout/hierarchy1"/>
    <dgm:cxn modelId="{B359692F-3B95-481A-A1CA-44B43764A0A1}" type="presParOf" srcId="{774D160D-4793-4BD0-A22E-B9F9A73C5303}" destId="{14CEAFC3-B148-427A-9A9E-C297301EAAD4}" srcOrd="0" destOrd="0" presId="urn:microsoft.com/office/officeart/2005/8/layout/hierarchy1"/>
    <dgm:cxn modelId="{85ED04E6-07E5-4868-89D3-F0C0D20EA115}" type="presParOf" srcId="{14CEAFC3-B148-427A-9A9E-C297301EAAD4}" destId="{32965872-4E5D-40D4-A715-77A12F081A9E}" srcOrd="0" destOrd="0" presId="urn:microsoft.com/office/officeart/2005/8/layout/hierarchy1"/>
    <dgm:cxn modelId="{31C4B99D-0706-4FCB-83A6-002A449C9B04}" type="presParOf" srcId="{14CEAFC3-B148-427A-9A9E-C297301EAAD4}" destId="{9AF5C636-0CB1-4212-BDC0-9D63BD404AE8}" srcOrd="1" destOrd="0" presId="urn:microsoft.com/office/officeart/2005/8/layout/hierarchy1"/>
    <dgm:cxn modelId="{DF69C6A9-901D-4186-9DE1-C766CA424688}" type="presParOf" srcId="{774D160D-4793-4BD0-A22E-B9F9A73C5303}" destId="{AB7DFF7B-1369-4EAB-A2BF-0E14995E0EEF}" srcOrd="1" destOrd="0" presId="urn:microsoft.com/office/officeart/2005/8/layout/hierarchy1"/>
    <dgm:cxn modelId="{D378E4A5-5BB0-4183-A41F-1009172DFED1}" type="presParOf" srcId="{BEFB71D5-E5A5-4DB6-864A-57B29F12F1A2}" destId="{CFD35CDC-05F6-4482-8242-E87EF7D6F62A}" srcOrd="1" destOrd="0" presId="urn:microsoft.com/office/officeart/2005/8/layout/hierarchy1"/>
    <dgm:cxn modelId="{F9C79B12-1EDA-47E2-9377-DDCD48FBFD03}" type="presParOf" srcId="{CFD35CDC-05F6-4482-8242-E87EF7D6F62A}" destId="{C81F4539-9482-4FF1-8610-31CA81294252}" srcOrd="0" destOrd="0" presId="urn:microsoft.com/office/officeart/2005/8/layout/hierarchy1"/>
    <dgm:cxn modelId="{082143DC-987C-41F1-8ABE-B8B7F7D47059}" type="presParOf" srcId="{C81F4539-9482-4FF1-8610-31CA81294252}" destId="{DAD1B922-9727-434B-B67A-BC947459ED76}" srcOrd="0" destOrd="0" presId="urn:microsoft.com/office/officeart/2005/8/layout/hierarchy1"/>
    <dgm:cxn modelId="{6248416E-118A-4322-B0C8-E5304853413C}" type="presParOf" srcId="{C81F4539-9482-4FF1-8610-31CA81294252}" destId="{5275792E-B353-46D7-AEFE-4879B3536B2A}" srcOrd="1" destOrd="0" presId="urn:microsoft.com/office/officeart/2005/8/layout/hierarchy1"/>
    <dgm:cxn modelId="{58AB8E25-6757-40FB-91B2-BD287B4B972A}" type="presParOf" srcId="{CFD35CDC-05F6-4482-8242-E87EF7D6F62A}" destId="{AC31F354-6CD2-44D6-90B1-056D9C591755}" srcOrd="1" destOrd="0" presId="urn:microsoft.com/office/officeart/2005/8/layout/hierarchy1"/>
    <dgm:cxn modelId="{5B6E1891-B6C9-43A5-B774-42CE97ED47B6}" type="presParOf" srcId="{BEFB71D5-E5A5-4DB6-864A-57B29F12F1A2}" destId="{0C8DB3F7-B594-4674-9373-9305E27BCF44}" srcOrd="2" destOrd="0" presId="urn:microsoft.com/office/officeart/2005/8/layout/hierarchy1"/>
    <dgm:cxn modelId="{C7C78CB6-FEC0-43B6-90AD-B84A2F26CD06}" type="presParOf" srcId="{0C8DB3F7-B594-4674-9373-9305E27BCF44}" destId="{AC566A1F-BD49-4024-9919-8FFEBCAE4485}" srcOrd="0" destOrd="0" presId="urn:microsoft.com/office/officeart/2005/8/layout/hierarchy1"/>
    <dgm:cxn modelId="{82AD6BA2-7B53-440D-BE43-46D52A062F63}" type="presParOf" srcId="{AC566A1F-BD49-4024-9919-8FFEBCAE4485}" destId="{9F252471-E19A-49EA-A82D-0C92FCC66D6F}" srcOrd="0" destOrd="0" presId="urn:microsoft.com/office/officeart/2005/8/layout/hierarchy1"/>
    <dgm:cxn modelId="{FAA0088E-7F74-4E7C-8DC3-674460F17D48}" type="presParOf" srcId="{AC566A1F-BD49-4024-9919-8FFEBCAE4485}" destId="{3DD3A81B-0D74-469E-849A-59CE46CA0E29}" srcOrd="1" destOrd="0" presId="urn:microsoft.com/office/officeart/2005/8/layout/hierarchy1"/>
    <dgm:cxn modelId="{2DCADD21-FAC4-4F46-8496-040FE54C76B2}" type="presParOf" srcId="{0C8DB3F7-B594-4674-9373-9305E27BCF44}" destId="{8B0FB699-D909-4133-B7A9-B33DBA35013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0D74A-B129-4D10-8EA6-956B60DDDBD5}">
      <dsp:nvSpPr>
        <dsp:cNvPr id="0" name=""/>
        <dsp:cNvSpPr/>
      </dsp:nvSpPr>
      <dsp:spPr>
        <a:xfrm>
          <a:off x="3040792" y="871221"/>
          <a:ext cx="667342" cy="91440"/>
        </a:xfrm>
        <a:custGeom>
          <a:avLst/>
          <a:gdLst/>
          <a:ahLst/>
          <a:cxnLst/>
          <a:rect l="0" t="0" r="0" b="0"/>
          <a:pathLst>
            <a:path>
              <a:moveTo>
                <a:pt x="0" y="45720"/>
              </a:moveTo>
              <a:lnTo>
                <a:pt x="667342"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913451"/>
        <a:ext cx="34897" cy="6979"/>
      </dsp:txXfrm>
    </dsp:sp>
    <dsp:sp modelId="{6E93BC80-782B-4EFA-9E45-D86AC7461970}">
      <dsp:nvSpPr>
        <dsp:cNvPr id="0" name=""/>
        <dsp:cNvSpPr/>
      </dsp:nvSpPr>
      <dsp:spPr>
        <a:xfrm>
          <a:off x="8061" y="6582"/>
          <a:ext cx="3034531" cy="182071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666750">
            <a:lnSpc>
              <a:spcPct val="90000"/>
            </a:lnSpc>
            <a:spcBef>
              <a:spcPct val="0"/>
            </a:spcBef>
            <a:spcAft>
              <a:spcPct val="35000"/>
            </a:spcAft>
            <a:buNone/>
          </a:pPr>
          <a:r>
            <a:rPr lang="ru-RU" sz="1500" kern="1200"/>
            <a:t>Ауыр негативтік уайымдауға жауапты реакция, әр адам үшін өте жеке мәселе және психиканың дербес ерекшеліктеріне байланысты болады. ПТСБ мынандай белілермен білінеді:</a:t>
          </a:r>
          <a:endParaRPr lang="en-US" sz="1500" kern="1200"/>
        </a:p>
      </dsp:txBody>
      <dsp:txXfrm>
        <a:off x="8061" y="6582"/>
        <a:ext cx="3034531" cy="1820718"/>
      </dsp:txXfrm>
    </dsp:sp>
    <dsp:sp modelId="{E62F774D-36DD-42FA-AE59-24A995BA11D8}">
      <dsp:nvSpPr>
        <dsp:cNvPr id="0" name=""/>
        <dsp:cNvSpPr/>
      </dsp:nvSpPr>
      <dsp:spPr>
        <a:xfrm>
          <a:off x="6773265" y="871221"/>
          <a:ext cx="667342" cy="91440"/>
        </a:xfrm>
        <a:custGeom>
          <a:avLst/>
          <a:gdLst/>
          <a:ahLst/>
          <a:cxnLst/>
          <a:rect l="0" t="0" r="0" b="0"/>
          <a:pathLst>
            <a:path>
              <a:moveTo>
                <a:pt x="0" y="45720"/>
              </a:moveTo>
              <a:lnTo>
                <a:pt x="667342" y="45720"/>
              </a:lnTo>
            </a:path>
          </a:pathLst>
        </a:custGeom>
        <a:noFill/>
        <a:ln w="6350" cap="flat" cmpd="sng" algn="ctr">
          <a:solidFill>
            <a:schemeClr val="accent5">
              <a:hueOff val="-2252848"/>
              <a:satOff val="-5806"/>
              <a:lumOff val="-392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89488" y="913451"/>
        <a:ext cx="34897" cy="6979"/>
      </dsp:txXfrm>
    </dsp:sp>
    <dsp:sp modelId="{6D9EB54A-F8B3-4BFD-AB98-FD34D2DF43FC}">
      <dsp:nvSpPr>
        <dsp:cNvPr id="0" name=""/>
        <dsp:cNvSpPr/>
      </dsp:nvSpPr>
      <dsp:spPr>
        <a:xfrm>
          <a:off x="3740534" y="6582"/>
          <a:ext cx="3034531" cy="1820718"/>
        </a:xfrm>
        <a:prstGeom prst="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666750">
            <a:lnSpc>
              <a:spcPct val="90000"/>
            </a:lnSpc>
            <a:spcBef>
              <a:spcPct val="0"/>
            </a:spcBef>
            <a:spcAft>
              <a:spcPct val="35000"/>
            </a:spcAft>
            <a:buNone/>
          </a:pPr>
          <a:r>
            <a:rPr lang="ru-RU" sz="1500" kern="1200"/>
            <a:t>• Қайталанған уайым;</a:t>
          </a:r>
          <a:endParaRPr lang="en-US" sz="1500" kern="1200"/>
        </a:p>
      </dsp:txBody>
      <dsp:txXfrm>
        <a:off x="3740534" y="6582"/>
        <a:ext cx="3034531" cy="1820718"/>
      </dsp:txXfrm>
    </dsp:sp>
    <dsp:sp modelId="{DEE1954E-92BA-47F7-875D-F6070B664F23}">
      <dsp:nvSpPr>
        <dsp:cNvPr id="0" name=""/>
        <dsp:cNvSpPr/>
      </dsp:nvSpPr>
      <dsp:spPr>
        <a:xfrm>
          <a:off x="1525326" y="1825500"/>
          <a:ext cx="7464946" cy="667342"/>
        </a:xfrm>
        <a:custGeom>
          <a:avLst/>
          <a:gdLst/>
          <a:ahLst/>
          <a:cxnLst/>
          <a:rect l="0" t="0" r="0" b="0"/>
          <a:pathLst>
            <a:path>
              <a:moveTo>
                <a:pt x="7464946" y="0"/>
              </a:moveTo>
              <a:lnTo>
                <a:pt x="7464946" y="350771"/>
              </a:lnTo>
              <a:lnTo>
                <a:pt x="0" y="350771"/>
              </a:lnTo>
              <a:lnTo>
                <a:pt x="0" y="667342"/>
              </a:lnTo>
            </a:path>
          </a:pathLst>
        </a:custGeom>
        <a:noFill/>
        <a:ln w="6350" cap="flat" cmpd="sng" algn="ctr">
          <a:solidFill>
            <a:schemeClr val="accent5">
              <a:hueOff val="-4505695"/>
              <a:satOff val="-11613"/>
              <a:lumOff val="-784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70362" y="2155682"/>
        <a:ext cx="374875" cy="6979"/>
      </dsp:txXfrm>
    </dsp:sp>
    <dsp:sp modelId="{35FDFCE1-FA1D-44F0-92F4-91B39EF55360}">
      <dsp:nvSpPr>
        <dsp:cNvPr id="0" name=""/>
        <dsp:cNvSpPr/>
      </dsp:nvSpPr>
      <dsp:spPr>
        <a:xfrm>
          <a:off x="7473007" y="6582"/>
          <a:ext cx="3034531" cy="1820718"/>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666750">
            <a:lnSpc>
              <a:spcPct val="90000"/>
            </a:lnSpc>
            <a:spcBef>
              <a:spcPct val="0"/>
            </a:spcBef>
            <a:spcAft>
              <a:spcPct val="35000"/>
            </a:spcAft>
            <a:buNone/>
          </a:pPr>
          <a:r>
            <a:rPr lang="ru-RU" sz="1500" kern="1200"/>
            <a:t>• Стресстік жағдай сәтінің болуы;</a:t>
          </a:r>
          <a:endParaRPr lang="en-US" sz="1500" kern="1200"/>
        </a:p>
      </dsp:txBody>
      <dsp:txXfrm>
        <a:off x="7473007" y="6582"/>
        <a:ext cx="3034531" cy="1820718"/>
      </dsp:txXfrm>
    </dsp:sp>
    <dsp:sp modelId="{862E74F9-0BF7-4C0F-B7EF-E13DA3C04766}">
      <dsp:nvSpPr>
        <dsp:cNvPr id="0" name=""/>
        <dsp:cNvSpPr/>
      </dsp:nvSpPr>
      <dsp:spPr>
        <a:xfrm>
          <a:off x="3040792" y="3389882"/>
          <a:ext cx="667342" cy="91440"/>
        </a:xfrm>
        <a:custGeom>
          <a:avLst/>
          <a:gdLst/>
          <a:ahLst/>
          <a:cxnLst/>
          <a:rect l="0" t="0" r="0" b="0"/>
          <a:pathLst>
            <a:path>
              <a:moveTo>
                <a:pt x="0" y="45720"/>
              </a:moveTo>
              <a:lnTo>
                <a:pt x="667342" y="45720"/>
              </a:lnTo>
            </a:path>
          </a:pathLst>
        </a:custGeom>
        <a:noFill/>
        <a:ln w="6350" cap="flat" cmpd="sng" algn="ctr">
          <a:solidFill>
            <a:schemeClr val="accent5">
              <a:hueOff val="-6758543"/>
              <a:satOff val="-17419"/>
              <a:lumOff val="-1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3432112"/>
        <a:ext cx="34897" cy="6979"/>
      </dsp:txXfrm>
    </dsp:sp>
    <dsp:sp modelId="{727FC47A-8DE1-403F-BEE2-C5F314978D58}">
      <dsp:nvSpPr>
        <dsp:cNvPr id="0" name=""/>
        <dsp:cNvSpPr/>
      </dsp:nvSpPr>
      <dsp:spPr>
        <a:xfrm>
          <a:off x="8061" y="2525243"/>
          <a:ext cx="3034531" cy="1820718"/>
        </a:xfrm>
        <a:prstGeom prst="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666750">
            <a:lnSpc>
              <a:spcPct val="90000"/>
            </a:lnSpc>
            <a:spcBef>
              <a:spcPct val="0"/>
            </a:spcBef>
            <a:spcAft>
              <a:spcPct val="35000"/>
            </a:spcAft>
            <a:buNone/>
          </a:pPr>
          <a:r>
            <a:rPr lang="ru-RU" sz="1500" kern="1200"/>
            <a:t>• Негативтік сәт туралы естеліктің бөліктей немесе толықтай болуы (қашуы).</a:t>
          </a:r>
          <a:endParaRPr lang="en-US" sz="1500" kern="1200"/>
        </a:p>
      </dsp:txBody>
      <dsp:txXfrm>
        <a:off x="8061" y="2525243"/>
        <a:ext cx="3034531" cy="1820718"/>
      </dsp:txXfrm>
    </dsp:sp>
    <dsp:sp modelId="{8B209AAE-2628-4EEC-8FF6-CC055D2FD68B}">
      <dsp:nvSpPr>
        <dsp:cNvPr id="0" name=""/>
        <dsp:cNvSpPr/>
      </dsp:nvSpPr>
      <dsp:spPr>
        <a:xfrm>
          <a:off x="3740534" y="2525243"/>
          <a:ext cx="3034531" cy="1820718"/>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666750">
            <a:lnSpc>
              <a:spcPct val="90000"/>
            </a:lnSpc>
            <a:spcBef>
              <a:spcPct val="0"/>
            </a:spcBef>
            <a:spcAft>
              <a:spcPct val="35000"/>
            </a:spcAft>
            <a:buNone/>
          </a:pPr>
          <a:r>
            <a:rPr lang="ru-RU" sz="1500" kern="1200"/>
            <a:t>ПТСБ күйзеліс, генерарализацияланған үрейлік ауытқу, паникалық шабуылдар, тәуелділік, суицидтік әрекет, агрессиялық сияқты проблемалардың туындауына әкелуі мүмкін.</a:t>
          </a:r>
          <a:endParaRPr lang="en-US" sz="1500" kern="1200"/>
        </a:p>
      </dsp:txBody>
      <dsp:txXfrm>
        <a:off x="3740534" y="2525243"/>
        <a:ext cx="3034531" cy="18207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965872-4E5D-40D4-A715-77A12F081A9E}">
      <dsp:nvSpPr>
        <dsp:cNvPr id="0" name=""/>
        <dsp:cNvSpPr/>
      </dsp:nvSpPr>
      <dsp:spPr>
        <a:xfrm>
          <a:off x="1230" y="1067283"/>
          <a:ext cx="2904605" cy="1907641"/>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AF5C636-0CB1-4212-BDC0-9D63BD404AE8}">
      <dsp:nvSpPr>
        <dsp:cNvPr id="0" name=""/>
        <dsp:cNvSpPr/>
      </dsp:nvSpPr>
      <dsp:spPr>
        <a:xfrm>
          <a:off x="283631" y="1335564"/>
          <a:ext cx="2904605" cy="1907641"/>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ru-RU" sz="1200" kern="1200" dirty="0" err="1">
              <a:solidFill>
                <a:schemeClr val="tx1"/>
              </a:solidFill>
            </a:rPr>
            <a:t>Балалар</a:t>
          </a:r>
          <a:r>
            <a:rPr lang="ru-RU" sz="1200" kern="1200" dirty="0">
              <a:solidFill>
                <a:schemeClr val="tx1"/>
              </a:solidFill>
            </a:rPr>
            <a:t> мен </a:t>
          </a:r>
          <a:r>
            <a:rPr lang="ru-RU" sz="1200" kern="1200" dirty="0" err="1">
              <a:solidFill>
                <a:schemeClr val="tx1"/>
              </a:solidFill>
            </a:rPr>
            <a:t>жеткіншектерде</a:t>
          </a:r>
          <a:r>
            <a:rPr lang="ru-RU" sz="1200" kern="1200" dirty="0">
              <a:solidFill>
                <a:schemeClr val="tx1"/>
              </a:solidFill>
            </a:rPr>
            <a:t> ПТСБ </a:t>
          </a:r>
          <a:r>
            <a:rPr lang="ru-RU" sz="1200" kern="1200" dirty="0" err="1">
              <a:solidFill>
                <a:schemeClr val="tx1"/>
              </a:solidFill>
            </a:rPr>
            <a:t>клиникалық</a:t>
          </a:r>
          <a:r>
            <a:rPr lang="ru-RU" sz="1200" kern="1200" dirty="0">
              <a:solidFill>
                <a:schemeClr val="tx1"/>
              </a:solidFill>
            </a:rPr>
            <a:t> </a:t>
          </a:r>
          <a:r>
            <a:rPr lang="ru-RU" sz="1200" kern="1200" dirty="0" err="1">
              <a:solidFill>
                <a:schemeClr val="tx1"/>
              </a:solidFill>
            </a:rPr>
            <a:t>кескіні</a:t>
          </a:r>
          <a:r>
            <a:rPr lang="ru-RU" sz="1200" kern="1200" dirty="0">
              <a:solidFill>
                <a:schemeClr val="tx1"/>
              </a:solidFill>
            </a:rPr>
            <a:t> </a:t>
          </a:r>
          <a:r>
            <a:rPr lang="ru-RU" sz="1200" kern="1200" dirty="0" err="1">
              <a:solidFill>
                <a:schemeClr val="tx1"/>
              </a:solidFill>
            </a:rPr>
            <a:t>жастарына</a:t>
          </a:r>
          <a:r>
            <a:rPr lang="ru-RU" sz="1200" kern="1200" dirty="0">
              <a:solidFill>
                <a:schemeClr val="tx1"/>
              </a:solidFill>
            </a:rPr>
            <a:t> </a:t>
          </a:r>
          <a:r>
            <a:rPr lang="ru-RU" sz="1200" kern="1200" dirty="0" err="1">
              <a:solidFill>
                <a:schemeClr val="tx1"/>
              </a:solidFill>
            </a:rPr>
            <a:t>байланысты</a:t>
          </a:r>
          <a:r>
            <a:rPr lang="ru-RU" sz="1200" kern="1200" dirty="0">
              <a:solidFill>
                <a:schemeClr val="tx1"/>
              </a:solidFill>
            </a:rPr>
            <a:t> </a:t>
          </a:r>
          <a:r>
            <a:rPr lang="ru-RU" sz="1200" kern="1200" dirty="0" err="1">
              <a:solidFill>
                <a:schemeClr val="tx1"/>
              </a:solidFill>
            </a:rPr>
            <a:t>болады</a:t>
          </a:r>
          <a:r>
            <a:rPr lang="ru-RU" sz="1200" kern="1200" dirty="0">
              <a:solidFill>
                <a:schemeClr val="tx1"/>
              </a:solidFill>
            </a:rPr>
            <a:t>. ПТСБ </a:t>
          </a:r>
          <a:r>
            <a:rPr lang="ru-RU" sz="1200" kern="1200" dirty="0" err="1">
              <a:solidFill>
                <a:schemeClr val="tx1"/>
              </a:solidFill>
            </a:rPr>
            <a:t>ауырлығы</a:t>
          </a:r>
          <a:r>
            <a:rPr lang="ru-RU" sz="1200" kern="1200" dirty="0">
              <a:solidFill>
                <a:schemeClr val="tx1"/>
              </a:solidFill>
            </a:rPr>
            <a:t> аз </a:t>
          </a:r>
          <a:r>
            <a:rPr lang="ru-RU" sz="1200" kern="1200" dirty="0" err="1">
              <a:solidFill>
                <a:schemeClr val="tx1"/>
              </a:solidFill>
            </a:rPr>
            <a:t>немесе</a:t>
          </a:r>
          <a:r>
            <a:rPr lang="ru-RU" sz="1200" kern="1200" dirty="0">
              <a:solidFill>
                <a:schemeClr val="tx1"/>
              </a:solidFill>
            </a:rPr>
            <a:t> </a:t>
          </a:r>
          <a:r>
            <a:rPr lang="ru-RU" sz="1200" kern="1200" dirty="0" err="1">
              <a:solidFill>
                <a:schemeClr val="tx1"/>
              </a:solidFill>
            </a:rPr>
            <a:t>көп</a:t>
          </a:r>
          <a:r>
            <a:rPr lang="ru-RU" sz="1200" kern="1200" dirty="0">
              <a:solidFill>
                <a:schemeClr val="tx1"/>
              </a:solidFill>
            </a:rPr>
            <a:t> </a:t>
          </a:r>
          <a:r>
            <a:rPr lang="ru-RU" sz="1200" kern="1200" dirty="0" err="1">
              <a:solidFill>
                <a:schemeClr val="tx1"/>
              </a:solidFill>
            </a:rPr>
            <a:t>деңгейде</a:t>
          </a:r>
          <a:r>
            <a:rPr lang="ru-RU" sz="1200" kern="1200" dirty="0">
              <a:solidFill>
                <a:schemeClr val="tx1"/>
              </a:solidFill>
            </a:rPr>
            <a:t> </a:t>
          </a:r>
          <a:r>
            <a:rPr lang="ru-RU" sz="1200" kern="1200" dirty="0" err="1">
              <a:solidFill>
                <a:schemeClr val="tx1"/>
              </a:solidFill>
            </a:rPr>
            <a:t>байқалуы</a:t>
          </a:r>
          <a:r>
            <a:rPr lang="ru-RU" sz="1200" kern="1200" dirty="0">
              <a:solidFill>
                <a:schemeClr val="tx1"/>
              </a:solidFill>
            </a:rPr>
            <a:t> </a:t>
          </a:r>
          <a:r>
            <a:rPr lang="ru-RU" sz="1200" kern="1200" dirty="0" err="1">
              <a:solidFill>
                <a:schemeClr val="tx1"/>
              </a:solidFill>
            </a:rPr>
            <a:t>мүмкін</a:t>
          </a:r>
          <a:r>
            <a:rPr lang="ru-RU" sz="1200" kern="1200" dirty="0">
              <a:solidFill>
                <a:schemeClr val="tx1"/>
              </a:solidFill>
            </a:rPr>
            <a:t>, </a:t>
          </a:r>
          <a:r>
            <a:rPr lang="ru-RU" sz="1200" kern="1200" dirty="0" err="1">
              <a:solidFill>
                <a:schemeClr val="tx1"/>
              </a:solidFill>
            </a:rPr>
            <a:t>ол</a:t>
          </a:r>
          <a:r>
            <a:rPr lang="ru-RU" sz="1200" kern="1200" dirty="0">
              <a:solidFill>
                <a:schemeClr val="tx1"/>
              </a:solidFill>
            </a:rPr>
            <a:t> </a:t>
          </a:r>
          <a:r>
            <a:rPr lang="ru-RU" sz="1200" kern="1200" dirty="0" err="1">
              <a:solidFill>
                <a:schemeClr val="tx1"/>
              </a:solidFill>
            </a:rPr>
            <a:t>индивидтің</a:t>
          </a:r>
          <a:r>
            <a:rPr lang="ru-RU" sz="1200" kern="1200" dirty="0">
              <a:solidFill>
                <a:schemeClr val="tx1"/>
              </a:solidFill>
            </a:rPr>
            <a:t> </a:t>
          </a:r>
          <a:r>
            <a:rPr lang="ru-RU" sz="1200" kern="1200" dirty="0" err="1">
              <a:solidFill>
                <a:schemeClr val="tx1"/>
              </a:solidFill>
            </a:rPr>
            <a:t>жеке</a:t>
          </a:r>
          <a:r>
            <a:rPr lang="ru-RU" sz="1200" kern="1200" dirty="0">
              <a:solidFill>
                <a:schemeClr val="tx1"/>
              </a:solidFill>
            </a:rPr>
            <a:t> </a:t>
          </a:r>
          <a:r>
            <a:rPr lang="ru-RU" sz="1200" kern="1200" dirty="0" err="1">
              <a:solidFill>
                <a:schemeClr val="tx1"/>
              </a:solidFill>
            </a:rPr>
            <a:t>ерекшеліктері</a:t>
          </a:r>
          <a:r>
            <a:rPr lang="ru-RU" sz="1200" kern="1200" dirty="0">
              <a:solidFill>
                <a:schemeClr val="tx1"/>
              </a:solidFill>
            </a:rPr>
            <a:t> мен </a:t>
          </a:r>
          <a:r>
            <a:rPr lang="ru-RU" sz="1200" kern="1200" dirty="0" err="1">
              <a:solidFill>
                <a:schemeClr val="tx1"/>
              </a:solidFill>
            </a:rPr>
            <a:t>генетикалық</a:t>
          </a:r>
          <a:r>
            <a:rPr lang="ru-RU" sz="1200" kern="1200" dirty="0">
              <a:solidFill>
                <a:schemeClr val="tx1"/>
              </a:solidFill>
            </a:rPr>
            <a:t> </a:t>
          </a:r>
          <a:r>
            <a:rPr lang="ru-RU" sz="1200" kern="1200" dirty="0" err="1">
              <a:solidFill>
                <a:schemeClr val="tx1"/>
              </a:solidFill>
            </a:rPr>
            <a:t>бейімділігіне</a:t>
          </a:r>
          <a:r>
            <a:rPr lang="ru-RU" sz="1200" kern="1200" dirty="0">
              <a:solidFill>
                <a:schemeClr val="tx1"/>
              </a:solidFill>
            </a:rPr>
            <a:t> </a:t>
          </a:r>
          <a:r>
            <a:rPr lang="ru-RU" sz="1200" kern="1200" dirty="0" err="1">
              <a:solidFill>
                <a:schemeClr val="tx1"/>
              </a:solidFill>
            </a:rPr>
            <a:t>байланысты</a:t>
          </a:r>
          <a:r>
            <a:rPr lang="ru-RU" sz="1200" kern="1200" dirty="0">
              <a:solidFill>
                <a:schemeClr val="tx1"/>
              </a:solidFill>
            </a:rPr>
            <a:t> </a:t>
          </a:r>
          <a:r>
            <a:rPr lang="ru-RU" sz="1200" kern="1200" dirty="0" err="1">
              <a:solidFill>
                <a:schemeClr val="tx1"/>
              </a:solidFill>
            </a:rPr>
            <a:t>болады</a:t>
          </a:r>
          <a:r>
            <a:rPr lang="ru-RU" sz="1200" kern="1200" dirty="0">
              <a:solidFill>
                <a:schemeClr val="tx1"/>
              </a:solidFill>
            </a:rPr>
            <a:t>. </a:t>
          </a:r>
          <a:r>
            <a:rPr lang="ru-RU" sz="1200" kern="1200" dirty="0" err="1">
              <a:solidFill>
                <a:schemeClr val="tx1"/>
              </a:solidFill>
            </a:rPr>
            <a:t>Синдромның</a:t>
          </a:r>
          <a:r>
            <a:rPr lang="ru-RU" sz="1200" kern="1200" dirty="0">
              <a:solidFill>
                <a:schemeClr val="tx1"/>
              </a:solidFill>
            </a:rPr>
            <a:t> </a:t>
          </a:r>
          <a:r>
            <a:rPr lang="ru-RU" sz="1200" kern="1200" dirty="0" err="1">
              <a:solidFill>
                <a:schemeClr val="tx1"/>
              </a:solidFill>
            </a:rPr>
            <a:t>болуы</a:t>
          </a:r>
          <a:r>
            <a:rPr lang="ru-RU" sz="1200" kern="1200" dirty="0">
              <a:solidFill>
                <a:schemeClr val="tx1"/>
              </a:solidFill>
            </a:rPr>
            <a:t> да </a:t>
          </a:r>
          <a:r>
            <a:rPr lang="ru-RU" sz="1200" kern="1200" dirty="0" err="1">
              <a:solidFill>
                <a:schemeClr val="tx1"/>
              </a:solidFill>
            </a:rPr>
            <a:t>психотравманың</a:t>
          </a:r>
          <a:r>
            <a:rPr lang="ru-RU" sz="1200" kern="1200" dirty="0">
              <a:solidFill>
                <a:schemeClr val="tx1"/>
              </a:solidFill>
            </a:rPr>
            <a:t> </a:t>
          </a:r>
          <a:r>
            <a:rPr lang="ru-RU" sz="1200" kern="1200" dirty="0" err="1">
              <a:solidFill>
                <a:schemeClr val="tx1"/>
              </a:solidFill>
            </a:rPr>
            <a:t>ауырлық</a:t>
          </a:r>
          <a:r>
            <a:rPr lang="ru-RU" sz="1200" kern="1200" dirty="0">
              <a:solidFill>
                <a:schemeClr val="tx1"/>
              </a:solidFill>
            </a:rPr>
            <a:t> </a:t>
          </a:r>
          <a:r>
            <a:rPr lang="ru-RU" sz="1200" kern="1200" dirty="0" err="1">
              <a:solidFill>
                <a:schemeClr val="tx1"/>
              </a:solidFill>
            </a:rPr>
            <a:t>деңгейі</a:t>
          </a:r>
          <a:r>
            <a:rPr lang="ru-RU" sz="1200" kern="1200" dirty="0">
              <a:solidFill>
                <a:schemeClr val="tx1"/>
              </a:solidFill>
            </a:rPr>
            <a:t> мен </a:t>
          </a:r>
          <a:r>
            <a:rPr lang="ru-RU" sz="1200" kern="1200" dirty="0" err="1">
              <a:solidFill>
                <a:schemeClr val="tx1"/>
              </a:solidFill>
            </a:rPr>
            <a:t>терапияға</a:t>
          </a:r>
          <a:r>
            <a:rPr lang="ru-RU" sz="1200" kern="1200" dirty="0">
              <a:solidFill>
                <a:schemeClr val="tx1"/>
              </a:solidFill>
            </a:rPr>
            <a:t> </a:t>
          </a:r>
          <a:r>
            <a:rPr lang="ru-RU" sz="1200" kern="1200" dirty="0" err="1">
              <a:solidFill>
                <a:schemeClr val="tx1"/>
              </a:solidFill>
            </a:rPr>
            <a:t>жауап</a:t>
          </a:r>
          <a:r>
            <a:rPr lang="ru-RU" sz="1200" kern="1200" dirty="0">
              <a:solidFill>
                <a:schemeClr val="tx1"/>
              </a:solidFill>
            </a:rPr>
            <a:t> беру </a:t>
          </a:r>
          <a:r>
            <a:rPr lang="ru-RU" sz="1200" kern="1200" dirty="0" err="1">
              <a:solidFill>
                <a:schemeClr val="tx1"/>
              </a:solidFill>
            </a:rPr>
            <a:t>реакциясына</a:t>
          </a:r>
          <a:r>
            <a:rPr lang="ru-RU" sz="1200" kern="1200" dirty="0">
              <a:solidFill>
                <a:schemeClr val="tx1"/>
              </a:solidFill>
            </a:rPr>
            <a:t> да </a:t>
          </a:r>
          <a:r>
            <a:rPr lang="ru-RU" sz="1200" kern="1200" dirty="0" err="1">
              <a:solidFill>
                <a:schemeClr val="tx1"/>
              </a:solidFill>
            </a:rPr>
            <a:t>тәуелді</a:t>
          </a:r>
          <a:r>
            <a:rPr lang="ru-RU" sz="1200" kern="1200" dirty="0">
              <a:solidFill>
                <a:schemeClr val="tx1"/>
              </a:solidFill>
            </a:rPr>
            <a:t> </a:t>
          </a:r>
          <a:r>
            <a:rPr lang="ru-RU" sz="1200" kern="1200" dirty="0" err="1">
              <a:solidFill>
                <a:schemeClr val="tx1"/>
              </a:solidFill>
            </a:rPr>
            <a:t>болады</a:t>
          </a:r>
          <a:r>
            <a:rPr lang="ru-RU" sz="1200" kern="1200" dirty="0">
              <a:solidFill>
                <a:schemeClr val="tx1"/>
              </a:solidFill>
            </a:rPr>
            <a:t>.</a:t>
          </a:r>
          <a:endParaRPr lang="en-US" sz="1200" kern="1200" dirty="0">
            <a:solidFill>
              <a:schemeClr val="tx1"/>
            </a:solidFill>
          </a:endParaRPr>
        </a:p>
      </dsp:txBody>
      <dsp:txXfrm>
        <a:off x="339504" y="1391437"/>
        <a:ext cx="2792859" cy="1795895"/>
      </dsp:txXfrm>
    </dsp:sp>
    <dsp:sp modelId="{DAD1B922-9727-434B-B67A-BC947459ED76}">
      <dsp:nvSpPr>
        <dsp:cNvPr id="0" name=""/>
        <dsp:cNvSpPr/>
      </dsp:nvSpPr>
      <dsp:spPr>
        <a:xfrm>
          <a:off x="3470638" y="1067283"/>
          <a:ext cx="3078299" cy="194849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275792E-B353-46D7-AEFE-4879B3536B2A}">
      <dsp:nvSpPr>
        <dsp:cNvPr id="0" name=""/>
        <dsp:cNvSpPr/>
      </dsp:nvSpPr>
      <dsp:spPr>
        <a:xfrm>
          <a:off x="3753039" y="1335564"/>
          <a:ext cx="3078299" cy="1948490"/>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kern="1200" dirty="0"/>
            <a:t>ПТСБ </a:t>
          </a:r>
          <a:r>
            <a:rPr lang="ru-RU" sz="1400" kern="1200" dirty="0" err="1"/>
            <a:t>кезінде</a:t>
          </a:r>
          <a:r>
            <a:rPr lang="ru-RU" sz="1400" kern="1200" dirty="0"/>
            <a:t> </a:t>
          </a:r>
          <a:r>
            <a:rPr lang="ru-RU" sz="1400" kern="1200" dirty="0" err="1"/>
            <a:t>мидың</a:t>
          </a:r>
          <a:r>
            <a:rPr lang="ru-RU" sz="1400" kern="1200" dirty="0"/>
            <a:t> </a:t>
          </a:r>
          <a:r>
            <a:rPr lang="ru-RU" sz="1400" kern="1200" dirty="0" err="1"/>
            <a:t>қызметі</a:t>
          </a:r>
          <a:r>
            <a:rPr lang="ru-RU" sz="1400" kern="1200" dirty="0"/>
            <a:t> </a:t>
          </a:r>
          <a:r>
            <a:rPr lang="ru-RU" sz="1400" kern="1200" dirty="0" err="1"/>
            <a:t>және</a:t>
          </a:r>
          <a:r>
            <a:rPr lang="ru-RU" sz="1400" kern="1200" dirty="0"/>
            <a:t> </a:t>
          </a:r>
          <a:r>
            <a:rPr lang="ru-RU" sz="1400" kern="1200" dirty="0" err="1"/>
            <a:t>эндокриндық</a:t>
          </a:r>
          <a:r>
            <a:rPr lang="ru-RU" sz="1400" kern="1200" dirty="0"/>
            <a:t> (</a:t>
          </a:r>
          <a:r>
            <a:rPr lang="ru-RU" sz="1400" kern="1200" dirty="0" err="1"/>
            <a:t>гормоналдық</a:t>
          </a:r>
          <a:r>
            <a:rPr lang="ru-RU" sz="1400" kern="1200" dirty="0"/>
            <a:t>) </a:t>
          </a:r>
          <a:r>
            <a:rPr lang="ru-RU" sz="1400" kern="1200" dirty="0" err="1"/>
            <a:t>жүйенің</a:t>
          </a:r>
          <a:r>
            <a:rPr lang="ru-RU" sz="1400" kern="1200" dirty="0"/>
            <a:t> </a:t>
          </a:r>
          <a:r>
            <a:rPr lang="ru-RU" sz="1400" kern="1200" dirty="0" err="1"/>
            <a:t>қызметі</a:t>
          </a:r>
          <a:r>
            <a:rPr lang="ru-RU" sz="1400" kern="1200" dirty="0"/>
            <a:t> </a:t>
          </a:r>
          <a:r>
            <a:rPr lang="ru-RU" sz="1400" kern="1200" dirty="0" err="1"/>
            <a:t>бұзылады</a:t>
          </a:r>
          <a:r>
            <a:rPr lang="ru-RU" sz="1400" kern="1200" dirty="0"/>
            <a:t>, </a:t>
          </a:r>
          <a:r>
            <a:rPr lang="ru-RU" sz="1400" kern="1200" dirty="0" err="1"/>
            <a:t>ол</a:t>
          </a:r>
          <a:r>
            <a:rPr lang="ru-RU" sz="1400" kern="1200" dirty="0"/>
            <a:t> </a:t>
          </a:r>
          <a:r>
            <a:rPr lang="ru-RU" sz="1400" kern="1200" dirty="0" err="1"/>
            <a:t>адамның</a:t>
          </a:r>
          <a:r>
            <a:rPr lang="ru-RU" sz="1400" kern="1200" dirty="0"/>
            <a:t> </a:t>
          </a:r>
          <a:r>
            <a:rPr lang="ru-RU" sz="1400" kern="1200" dirty="0" err="1"/>
            <a:t>денсаулығына</a:t>
          </a:r>
          <a:r>
            <a:rPr lang="ru-RU" sz="1400" kern="1200" dirty="0"/>
            <a:t>, </a:t>
          </a:r>
          <a:r>
            <a:rPr lang="ru-RU" sz="1400" kern="1200" dirty="0" err="1"/>
            <a:t>оның</a:t>
          </a:r>
          <a:r>
            <a:rPr lang="ru-RU" sz="1400" kern="1200" dirty="0"/>
            <a:t> </a:t>
          </a:r>
          <a:r>
            <a:rPr lang="ru-RU" sz="1400" kern="1200" dirty="0" err="1"/>
            <a:t>мінезіне</a:t>
          </a:r>
          <a:r>
            <a:rPr lang="ru-RU" sz="1400" kern="1200" dirty="0"/>
            <a:t> </a:t>
          </a:r>
          <a:r>
            <a:rPr lang="ru-RU" sz="1400" kern="1200" dirty="0" err="1"/>
            <a:t>және</a:t>
          </a:r>
          <a:r>
            <a:rPr lang="ru-RU" sz="1400" kern="1200" dirty="0"/>
            <a:t> </a:t>
          </a:r>
          <a:r>
            <a:rPr lang="ru-RU" sz="1400" kern="1200" dirty="0" err="1"/>
            <a:t>эмоциялық</a:t>
          </a:r>
          <a:r>
            <a:rPr lang="ru-RU" sz="1400" kern="1200" dirty="0"/>
            <a:t> </a:t>
          </a:r>
          <a:r>
            <a:rPr lang="ru-RU" sz="1400" kern="1200" dirty="0" err="1"/>
            <a:t>жағдайына</a:t>
          </a:r>
          <a:r>
            <a:rPr lang="ru-RU" sz="1400" kern="1200" dirty="0"/>
            <a:t> </a:t>
          </a:r>
          <a:r>
            <a:rPr lang="ru-RU" sz="1400" kern="1200" dirty="0" err="1"/>
            <a:t>қатты</a:t>
          </a:r>
          <a:r>
            <a:rPr lang="ru-RU" sz="1400" kern="1200" dirty="0"/>
            <a:t> </a:t>
          </a:r>
          <a:r>
            <a:rPr lang="ru-RU" sz="1400" kern="1200" dirty="0" err="1"/>
            <a:t>кері</a:t>
          </a:r>
          <a:r>
            <a:rPr lang="ru-RU" sz="1400" kern="1200" dirty="0"/>
            <a:t> </a:t>
          </a:r>
          <a:r>
            <a:rPr lang="ru-RU" sz="1400" kern="1200" dirty="0" err="1"/>
            <a:t>әсер</a:t>
          </a:r>
          <a:r>
            <a:rPr lang="ru-RU" sz="1400" kern="1200" dirty="0"/>
            <a:t> </a:t>
          </a:r>
          <a:r>
            <a:rPr lang="ru-RU" sz="1400" kern="1200" dirty="0" err="1"/>
            <a:t>етеді</a:t>
          </a:r>
          <a:r>
            <a:rPr lang="ru-RU" sz="1300" kern="1200" dirty="0"/>
            <a:t>.</a:t>
          </a:r>
          <a:endParaRPr lang="en-US" sz="1300" kern="1200" dirty="0"/>
        </a:p>
      </dsp:txBody>
      <dsp:txXfrm>
        <a:off x="3810108" y="1392633"/>
        <a:ext cx="2964161" cy="1834352"/>
      </dsp:txXfrm>
    </dsp:sp>
    <dsp:sp modelId="{9F252471-E19A-49EA-A82D-0C92FCC66D6F}">
      <dsp:nvSpPr>
        <dsp:cNvPr id="0" name=""/>
        <dsp:cNvSpPr/>
      </dsp:nvSpPr>
      <dsp:spPr>
        <a:xfrm>
          <a:off x="7113740" y="1067283"/>
          <a:ext cx="3118227" cy="1851832"/>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DD3A81B-0D74-469E-849A-59CE46CA0E29}">
      <dsp:nvSpPr>
        <dsp:cNvPr id="0" name=""/>
        <dsp:cNvSpPr/>
      </dsp:nvSpPr>
      <dsp:spPr>
        <a:xfrm>
          <a:off x="7396141" y="1335564"/>
          <a:ext cx="3118227" cy="1851832"/>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kern="1200" dirty="0"/>
            <a:t>Стресс </a:t>
          </a:r>
          <a:r>
            <a:rPr lang="ru-RU" sz="1400" kern="1200" dirty="0" err="1"/>
            <a:t>гормондарының</a:t>
          </a:r>
          <a:r>
            <a:rPr lang="ru-RU" sz="1400" kern="1200" dirty="0"/>
            <a:t> </a:t>
          </a:r>
          <a:r>
            <a:rPr lang="ru-RU" sz="1400" kern="1200" dirty="0" err="1"/>
            <a:t>жоғары</a:t>
          </a:r>
          <a:r>
            <a:rPr lang="ru-RU" sz="1400" kern="1200" dirty="0"/>
            <a:t> </a:t>
          </a:r>
          <a:r>
            <a:rPr lang="ru-RU" sz="1400" kern="1200" dirty="0" err="1"/>
            <a:t>концентрациясы</a:t>
          </a:r>
          <a:r>
            <a:rPr lang="ru-RU" sz="1400" kern="1200" dirty="0"/>
            <a:t> (</a:t>
          </a:r>
          <a:r>
            <a:rPr lang="ru-RU" sz="1400" kern="1200" dirty="0" err="1"/>
            <a:t>картизол</a:t>
          </a:r>
          <a:r>
            <a:rPr lang="ru-RU" sz="1400" kern="1200" dirty="0"/>
            <a:t>) </a:t>
          </a:r>
          <a:r>
            <a:rPr lang="ru-RU" sz="1400" kern="1200" dirty="0" err="1"/>
            <a:t>және</a:t>
          </a:r>
          <a:r>
            <a:rPr lang="ru-RU" sz="1400" kern="1200" dirty="0"/>
            <a:t> </a:t>
          </a:r>
          <a:r>
            <a:rPr lang="ru-RU" sz="1400" kern="1200" dirty="0" err="1"/>
            <a:t>қуаныш</a:t>
          </a:r>
          <a:r>
            <a:rPr lang="ru-RU" sz="1400" kern="1200" dirty="0"/>
            <a:t> </a:t>
          </a:r>
          <a:r>
            <a:rPr lang="ru-RU" sz="1400" kern="1200" dirty="0" err="1"/>
            <a:t>гормондарының</a:t>
          </a:r>
          <a:r>
            <a:rPr lang="ru-RU" sz="1400" kern="1200" dirty="0"/>
            <a:t> </a:t>
          </a:r>
          <a:r>
            <a:rPr lang="ru-RU" sz="1400" kern="1200" dirty="0" err="1"/>
            <a:t>төменгі</a:t>
          </a:r>
          <a:r>
            <a:rPr lang="ru-RU" sz="1400" kern="1200" dirty="0"/>
            <a:t> </a:t>
          </a:r>
          <a:r>
            <a:rPr lang="ru-RU" sz="1400" kern="1200" dirty="0" err="1"/>
            <a:t>концентрациясы</a:t>
          </a:r>
          <a:r>
            <a:rPr lang="ru-RU" sz="1400" kern="1200" dirty="0"/>
            <a:t>, </a:t>
          </a:r>
          <a:r>
            <a:rPr lang="ru-RU" sz="1400" kern="1200" dirty="0" err="1"/>
            <a:t>тіпті</a:t>
          </a:r>
          <a:r>
            <a:rPr lang="ru-RU" sz="1400" kern="1200" dirty="0"/>
            <a:t> </a:t>
          </a:r>
          <a:r>
            <a:rPr lang="ru-RU" sz="1400" kern="1200" dirty="0" err="1"/>
            <a:t>күйзелістік</a:t>
          </a:r>
          <a:r>
            <a:rPr lang="ru-RU" sz="1400" kern="1200" dirty="0"/>
            <a:t> </a:t>
          </a:r>
          <a:r>
            <a:rPr lang="ru-RU" sz="1400" kern="1200" dirty="0" err="1"/>
            <a:t>жағдай</a:t>
          </a:r>
          <a:r>
            <a:rPr lang="ru-RU" sz="1400" kern="1200" dirty="0"/>
            <a:t> мен </a:t>
          </a:r>
          <a:r>
            <a:rPr lang="ru-RU" sz="1400" kern="1200" dirty="0" err="1"/>
            <a:t>суицидтік</a:t>
          </a:r>
          <a:r>
            <a:rPr lang="ru-RU" sz="1400" kern="1200" dirty="0"/>
            <a:t> </a:t>
          </a:r>
          <a:r>
            <a:rPr lang="ru-RU" sz="1400" kern="1200" dirty="0" err="1"/>
            <a:t>ойларға</a:t>
          </a:r>
          <a:r>
            <a:rPr lang="ru-RU" sz="1400" kern="1200" dirty="0"/>
            <a:t> </a:t>
          </a:r>
          <a:r>
            <a:rPr lang="ru-RU" sz="1400" kern="1200" dirty="0" err="1"/>
            <a:t>дейін</a:t>
          </a:r>
          <a:r>
            <a:rPr lang="ru-RU" sz="1400" kern="1200" dirty="0"/>
            <a:t> </a:t>
          </a:r>
          <a:r>
            <a:rPr lang="ru-RU" sz="1400" kern="1200" dirty="0" err="1"/>
            <a:t>апатияның</a:t>
          </a:r>
          <a:r>
            <a:rPr lang="ru-RU" sz="1400" kern="1200" dirty="0"/>
            <a:t> </a:t>
          </a:r>
          <a:r>
            <a:rPr lang="ru-RU" sz="1400" kern="1200" dirty="0" err="1"/>
            <a:t>дамуына</a:t>
          </a:r>
          <a:r>
            <a:rPr lang="ru-RU" sz="1400" kern="1200" dirty="0"/>
            <a:t> </a:t>
          </a:r>
          <a:r>
            <a:rPr lang="ru-RU" sz="1400" kern="1200" dirty="0" err="1"/>
            <a:t>ықпал</a:t>
          </a:r>
          <a:r>
            <a:rPr lang="ru-RU" sz="1400" kern="1200" dirty="0"/>
            <a:t> </a:t>
          </a:r>
          <a:r>
            <a:rPr lang="ru-RU" sz="1400" kern="1200" dirty="0" err="1"/>
            <a:t>етеді</a:t>
          </a:r>
          <a:r>
            <a:rPr lang="ru-RU" sz="1400" kern="1200" dirty="0"/>
            <a:t>.</a:t>
          </a:r>
          <a:br>
            <a:rPr lang="ru-KZ" sz="1400" kern="1200" dirty="0"/>
          </a:br>
          <a:br>
            <a:rPr lang="ru-KZ" sz="1400" kern="1200" dirty="0"/>
          </a:br>
          <a:endParaRPr lang="en-US" sz="1400" kern="1200" dirty="0"/>
        </a:p>
      </dsp:txBody>
      <dsp:txXfrm>
        <a:off x="7450379" y="1389802"/>
        <a:ext cx="3009751" cy="1743356"/>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53AAD1-21FF-25D6-9348-32797D4C8A9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C0A992B9-1AB7-D06E-851D-EBB34B3650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CD0058FF-C43B-1B2C-074F-1151112A1D02}"/>
              </a:ext>
            </a:extLst>
          </p:cNvPr>
          <p:cNvSpPr>
            <a:spLocks noGrp="1"/>
          </p:cNvSpPr>
          <p:nvPr>
            <p:ph type="dt" sz="half" idx="10"/>
          </p:nvPr>
        </p:nvSpPr>
        <p:spPr/>
        <p:txBody>
          <a:bodyPr/>
          <a:lstStyle/>
          <a:p>
            <a:fld id="{11008460-8B2F-4AAA-A4E2-10730069204C}" type="datetimeFigureOut">
              <a:rPr lang="en-US" smtClean="0"/>
              <a:pPr/>
              <a:t>11/5/2022</a:t>
            </a:fld>
            <a:endParaRPr lang="en-US" dirty="0"/>
          </a:p>
        </p:txBody>
      </p:sp>
      <p:sp>
        <p:nvSpPr>
          <p:cNvPr id="5" name="Нижний колонтитул 4">
            <a:extLst>
              <a:ext uri="{FF2B5EF4-FFF2-40B4-BE49-F238E27FC236}">
                <a16:creationId xmlns:a16="http://schemas.microsoft.com/office/drawing/2014/main" id="{E37C30C5-2B7A-6587-B91D-3F0B102DC486}"/>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87D1A2A6-2A16-EC2A-96D8-8976191FF10A}"/>
              </a:ext>
            </a:extLst>
          </p:cNvPr>
          <p:cNvSpPr>
            <a:spLocks noGrp="1"/>
          </p:cNvSpPr>
          <p:nvPr>
            <p:ph type="sldNum" sz="quarter" idx="12"/>
          </p:nvPr>
        </p:nvSpPr>
        <p:spPr/>
        <p:txBody>
          <a:body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77346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53CAB8-1FA1-400A-85BC-B3BEF0DC9E52}"/>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A875A75C-9603-8D39-D06F-59BF73991D74}"/>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8D1B1B0E-02A4-4D79-2792-7259326207DA}"/>
              </a:ext>
            </a:extLst>
          </p:cNvPr>
          <p:cNvSpPr>
            <a:spLocks noGrp="1"/>
          </p:cNvSpPr>
          <p:nvPr>
            <p:ph type="dt" sz="half" idx="10"/>
          </p:nvPr>
        </p:nvSpPr>
        <p:spPr/>
        <p:txBody>
          <a:bodyPr/>
          <a:lstStyle/>
          <a:p>
            <a:fld id="{11008460-8B2F-4AAA-A4E2-10730069204C}" type="datetimeFigureOut">
              <a:rPr lang="en-US" smtClean="0"/>
              <a:pPr/>
              <a:t>11/5/2022</a:t>
            </a:fld>
            <a:endParaRPr lang="en-US" dirty="0"/>
          </a:p>
        </p:txBody>
      </p:sp>
      <p:sp>
        <p:nvSpPr>
          <p:cNvPr id="5" name="Нижний колонтитул 4">
            <a:extLst>
              <a:ext uri="{FF2B5EF4-FFF2-40B4-BE49-F238E27FC236}">
                <a16:creationId xmlns:a16="http://schemas.microsoft.com/office/drawing/2014/main" id="{6D671945-02C1-5B70-EF93-B8CB454119AA}"/>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CCFFF121-2492-AEC8-07A3-8D22237E1D9B}"/>
              </a:ext>
            </a:extLst>
          </p:cNvPr>
          <p:cNvSpPr>
            <a:spLocks noGrp="1"/>
          </p:cNvSpPr>
          <p:nvPr>
            <p:ph type="sldNum" sz="quarter" idx="12"/>
          </p:nvPr>
        </p:nvSpPr>
        <p:spPr/>
        <p:txBody>
          <a:body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1180458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2CB3260-FD4B-DF91-D6C2-702865AB60E9}"/>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817C8ABB-8BE5-A625-0EC4-222C1C25FD2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A70C49A0-247D-6FFE-C207-4D7EE3DE3A6C}"/>
              </a:ext>
            </a:extLst>
          </p:cNvPr>
          <p:cNvSpPr>
            <a:spLocks noGrp="1"/>
          </p:cNvSpPr>
          <p:nvPr>
            <p:ph type="dt" sz="half" idx="10"/>
          </p:nvPr>
        </p:nvSpPr>
        <p:spPr/>
        <p:txBody>
          <a:bodyPr/>
          <a:lstStyle/>
          <a:p>
            <a:fld id="{11008460-8B2F-4AAA-A4E2-10730069204C}" type="datetimeFigureOut">
              <a:rPr lang="en-US" smtClean="0"/>
              <a:pPr/>
              <a:t>11/5/2022</a:t>
            </a:fld>
            <a:endParaRPr lang="en-US" dirty="0"/>
          </a:p>
        </p:txBody>
      </p:sp>
      <p:sp>
        <p:nvSpPr>
          <p:cNvPr id="5" name="Нижний колонтитул 4">
            <a:extLst>
              <a:ext uri="{FF2B5EF4-FFF2-40B4-BE49-F238E27FC236}">
                <a16:creationId xmlns:a16="http://schemas.microsoft.com/office/drawing/2014/main" id="{B173519B-D0D6-93C1-0269-C6A2620904B2}"/>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4379D1AD-8E0E-EF4B-AC25-70A8F7F90C5B}"/>
              </a:ext>
            </a:extLst>
          </p:cNvPr>
          <p:cNvSpPr>
            <a:spLocks noGrp="1"/>
          </p:cNvSpPr>
          <p:nvPr>
            <p:ph type="sldNum" sz="quarter" idx="12"/>
          </p:nvPr>
        </p:nvSpPr>
        <p:spPr/>
        <p:txBody>
          <a:body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978618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49F769-9F69-30B6-88C9-BADEEC21299F}"/>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C11FB3CF-1C13-5711-E194-CC1791661B2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22B4FCE0-89D8-B62A-297C-E71E49D4533A}"/>
              </a:ext>
            </a:extLst>
          </p:cNvPr>
          <p:cNvSpPr>
            <a:spLocks noGrp="1"/>
          </p:cNvSpPr>
          <p:nvPr>
            <p:ph type="dt" sz="half" idx="10"/>
          </p:nvPr>
        </p:nvSpPr>
        <p:spPr/>
        <p:txBody>
          <a:bodyPr/>
          <a:lstStyle/>
          <a:p>
            <a:fld id="{11008460-8B2F-4AAA-A4E2-10730069204C}" type="datetimeFigureOut">
              <a:rPr lang="en-US" smtClean="0"/>
              <a:pPr/>
              <a:t>11/5/2022</a:t>
            </a:fld>
            <a:endParaRPr lang="en-US" dirty="0"/>
          </a:p>
        </p:txBody>
      </p:sp>
      <p:sp>
        <p:nvSpPr>
          <p:cNvPr id="5" name="Нижний колонтитул 4">
            <a:extLst>
              <a:ext uri="{FF2B5EF4-FFF2-40B4-BE49-F238E27FC236}">
                <a16:creationId xmlns:a16="http://schemas.microsoft.com/office/drawing/2014/main" id="{70EB31A1-7699-5645-BB42-02E1C66562DD}"/>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E8EEEB18-14E9-7ADD-07EF-8DDDD1CB3322}"/>
              </a:ext>
            </a:extLst>
          </p:cNvPr>
          <p:cNvSpPr>
            <a:spLocks noGrp="1"/>
          </p:cNvSpPr>
          <p:nvPr>
            <p:ph type="sldNum" sz="quarter" idx="12"/>
          </p:nvPr>
        </p:nvSpPr>
        <p:spPr/>
        <p:txBody>
          <a:body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1187107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B81844-9F56-A461-DC68-9CE6E179A21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2EF65E33-EA02-E418-85F8-EA392E2995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3CA2596-6DF5-A9AA-834E-F082DCD71678}"/>
              </a:ext>
            </a:extLst>
          </p:cNvPr>
          <p:cNvSpPr>
            <a:spLocks noGrp="1"/>
          </p:cNvSpPr>
          <p:nvPr>
            <p:ph type="dt" sz="half" idx="10"/>
          </p:nvPr>
        </p:nvSpPr>
        <p:spPr/>
        <p:txBody>
          <a:bodyPr/>
          <a:lstStyle/>
          <a:p>
            <a:fld id="{11008460-8B2F-4AAA-A4E2-10730069204C}" type="datetimeFigureOut">
              <a:rPr lang="en-US" smtClean="0"/>
              <a:pPr/>
              <a:t>11/5/2022</a:t>
            </a:fld>
            <a:endParaRPr lang="en-US" dirty="0"/>
          </a:p>
        </p:txBody>
      </p:sp>
      <p:sp>
        <p:nvSpPr>
          <p:cNvPr id="5" name="Нижний колонтитул 4">
            <a:extLst>
              <a:ext uri="{FF2B5EF4-FFF2-40B4-BE49-F238E27FC236}">
                <a16:creationId xmlns:a16="http://schemas.microsoft.com/office/drawing/2014/main" id="{9005A299-F537-E240-C5E5-0A507DF23382}"/>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1412AAA3-552D-E44B-7320-9719D1B96497}"/>
              </a:ext>
            </a:extLst>
          </p:cNvPr>
          <p:cNvSpPr>
            <a:spLocks noGrp="1"/>
          </p:cNvSpPr>
          <p:nvPr>
            <p:ph type="sldNum" sz="quarter" idx="12"/>
          </p:nvPr>
        </p:nvSpPr>
        <p:spPr/>
        <p:txBody>
          <a:body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106365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D31658-D8FA-8946-7333-CB5B93EE620F}"/>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F9DC3B2E-BF85-6766-343E-136CFA22417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9CA708BD-146E-5562-B539-BF0EB163984A}"/>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88F8F371-EDEC-367F-1939-3014EE6A3DA2}"/>
              </a:ext>
            </a:extLst>
          </p:cNvPr>
          <p:cNvSpPr>
            <a:spLocks noGrp="1"/>
          </p:cNvSpPr>
          <p:nvPr>
            <p:ph type="dt" sz="half" idx="10"/>
          </p:nvPr>
        </p:nvSpPr>
        <p:spPr/>
        <p:txBody>
          <a:bodyPr/>
          <a:lstStyle/>
          <a:p>
            <a:fld id="{11008460-8B2F-4AAA-A4E2-10730069204C}" type="datetimeFigureOut">
              <a:rPr lang="en-US" smtClean="0"/>
              <a:pPr/>
              <a:t>11/5/2022</a:t>
            </a:fld>
            <a:endParaRPr lang="en-US" dirty="0"/>
          </a:p>
        </p:txBody>
      </p:sp>
      <p:sp>
        <p:nvSpPr>
          <p:cNvPr id="6" name="Нижний колонтитул 5">
            <a:extLst>
              <a:ext uri="{FF2B5EF4-FFF2-40B4-BE49-F238E27FC236}">
                <a16:creationId xmlns:a16="http://schemas.microsoft.com/office/drawing/2014/main" id="{7A2A63CD-4299-0B3F-FE4D-FF99A89926C9}"/>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610BC8A8-E265-A469-5DE3-63C67709B220}"/>
              </a:ext>
            </a:extLst>
          </p:cNvPr>
          <p:cNvSpPr>
            <a:spLocks noGrp="1"/>
          </p:cNvSpPr>
          <p:nvPr>
            <p:ph type="sldNum" sz="quarter" idx="12"/>
          </p:nvPr>
        </p:nvSpPr>
        <p:spPr/>
        <p:txBody>
          <a:body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3699589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F78449-1815-6A4B-343B-9136EDE48146}"/>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C84B1B55-70CD-76C1-F5FD-824B02A051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951C0C9-F4A3-2EEA-ACF5-7DDDBD21A87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9585B822-4E8E-6BB5-8C6A-33D33E69B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7A707E5-8232-2E98-BBA4-35FC8B67688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CCEF18E4-DC8E-1460-66DC-4FD58B2F0FA9}"/>
              </a:ext>
            </a:extLst>
          </p:cNvPr>
          <p:cNvSpPr>
            <a:spLocks noGrp="1"/>
          </p:cNvSpPr>
          <p:nvPr>
            <p:ph type="dt" sz="half" idx="10"/>
          </p:nvPr>
        </p:nvSpPr>
        <p:spPr/>
        <p:txBody>
          <a:bodyPr/>
          <a:lstStyle/>
          <a:p>
            <a:fld id="{11008460-8B2F-4AAA-A4E2-10730069204C}" type="datetimeFigureOut">
              <a:rPr lang="en-US" smtClean="0"/>
              <a:pPr/>
              <a:t>11/5/2022</a:t>
            </a:fld>
            <a:endParaRPr lang="en-US" dirty="0"/>
          </a:p>
        </p:txBody>
      </p:sp>
      <p:sp>
        <p:nvSpPr>
          <p:cNvPr id="8" name="Нижний колонтитул 7">
            <a:extLst>
              <a:ext uri="{FF2B5EF4-FFF2-40B4-BE49-F238E27FC236}">
                <a16:creationId xmlns:a16="http://schemas.microsoft.com/office/drawing/2014/main" id="{308B8599-F531-BC93-3004-42508AC362AD}"/>
              </a:ext>
            </a:extLst>
          </p:cNvPr>
          <p:cNvSpPr>
            <a:spLocks noGrp="1"/>
          </p:cNvSpPr>
          <p:nvPr>
            <p:ph type="ftr" sz="quarter" idx="11"/>
          </p:nvPr>
        </p:nvSpPr>
        <p:spPr/>
        <p:txBody>
          <a:bodyPr/>
          <a:lstStyle/>
          <a:p>
            <a:endParaRPr lang="en-US" dirty="0"/>
          </a:p>
        </p:txBody>
      </p:sp>
      <p:sp>
        <p:nvSpPr>
          <p:cNvPr id="9" name="Номер слайда 8">
            <a:extLst>
              <a:ext uri="{FF2B5EF4-FFF2-40B4-BE49-F238E27FC236}">
                <a16:creationId xmlns:a16="http://schemas.microsoft.com/office/drawing/2014/main" id="{B6EDE9B8-37C3-4014-04A8-3EBE2E28AEE1}"/>
              </a:ext>
            </a:extLst>
          </p:cNvPr>
          <p:cNvSpPr>
            <a:spLocks noGrp="1"/>
          </p:cNvSpPr>
          <p:nvPr>
            <p:ph type="sldNum" sz="quarter" idx="12"/>
          </p:nvPr>
        </p:nvSpPr>
        <p:spPr/>
        <p:txBody>
          <a:body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2206466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29BE62-79F4-F99E-0616-57FC0A9CA564}"/>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C555A634-98E5-EF44-EB74-7BECFD9D2FF0}"/>
              </a:ext>
            </a:extLst>
          </p:cNvPr>
          <p:cNvSpPr>
            <a:spLocks noGrp="1"/>
          </p:cNvSpPr>
          <p:nvPr>
            <p:ph type="dt" sz="half" idx="10"/>
          </p:nvPr>
        </p:nvSpPr>
        <p:spPr/>
        <p:txBody>
          <a:bodyPr/>
          <a:lstStyle/>
          <a:p>
            <a:fld id="{11008460-8B2F-4AAA-A4E2-10730069204C}" type="datetimeFigureOut">
              <a:rPr lang="en-US" smtClean="0"/>
              <a:pPr/>
              <a:t>11/5/2022</a:t>
            </a:fld>
            <a:endParaRPr lang="en-US" dirty="0"/>
          </a:p>
        </p:txBody>
      </p:sp>
      <p:sp>
        <p:nvSpPr>
          <p:cNvPr id="4" name="Нижний колонтитул 3">
            <a:extLst>
              <a:ext uri="{FF2B5EF4-FFF2-40B4-BE49-F238E27FC236}">
                <a16:creationId xmlns:a16="http://schemas.microsoft.com/office/drawing/2014/main" id="{198B1183-D5C4-D0B8-3453-8D46A6C54F69}"/>
              </a:ext>
            </a:extLst>
          </p:cNvPr>
          <p:cNvSpPr>
            <a:spLocks noGrp="1"/>
          </p:cNvSpPr>
          <p:nvPr>
            <p:ph type="ftr" sz="quarter" idx="11"/>
          </p:nvPr>
        </p:nvSpPr>
        <p:spPr/>
        <p:txBody>
          <a:bodyPr/>
          <a:lstStyle/>
          <a:p>
            <a:endParaRPr lang="en-US" dirty="0"/>
          </a:p>
        </p:txBody>
      </p:sp>
      <p:sp>
        <p:nvSpPr>
          <p:cNvPr id="5" name="Номер слайда 4">
            <a:extLst>
              <a:ext uri="{FF2B5EF4-FFF2-40B4-BE49-F238E27FC236}">
                <a16:creationId xmlns:a16="http://schemas.microsoft.com/office/drawing/2014/main" id="{DAC9BCA5-C403-255B-25E3-ED8C8D5DA3B6}"/>
              </a:ext>
            </a:extLst>
          </p:cNvPr>
          <p:cNvSpPr>
            <a:spLocks noGrp="1"/>
          </p:cNvSpPr>
          <p:nvPr>
            <p:ph type="sldNum" sz="quarter" idx="12"/>
          </p:nvPr>
        </p:nvSpPr>
        <p:spPr/>
        <p:txBody>
          <a:body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2834531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A52B366-2BAC-B60E-1038-D39184D1EC30}"/>
              </a:ext>
            </a:extLst>
          </p:cNvPr>
          <p:cNvSpPr>
            <a:spLocks noGrp="1"/>
          </p:cNvSpPr>
          <p:nvPr>
            <p:ph type="dt" sz="half" idx="10"/>
          </p:nvPr>
        </p:nvSpPr>
        <p:spPr/>
        <p:txBody>
          <a:bodyPr/>
          <a:lstStyle/>
          <a:p>
            <a:fld id="{11008460-8B2F-4AAA-A4E2-10730069204C}" type="datetimeFigureOut">
              <a:rPr lang="en-US" smtClean="0"/>
              <a:pPr/>
              <a:t>11/5/2022</a:t>
            </a:fld>
            <a:endParaRPr lang="en-US" dirty="0"/>
          </a:p>
        </p:txBody>
      </p:sp>
      <p:sp>
        <p:nvSpPr>
          <p:cNvPr id="3" name="Нижний колонтитул 2">
            <a:extLst>
              <a:ext uri="{FF2B5EF4-FFF2-40B4-BE49-F238E27FC236}">
                <a16:creationId xmlns:a16="http://schemas.microsoft.com/office/drawing/2014/main" id="{82F722BB-7A18-0BEF-1844-8D57ECF49DC7}"/>
              </a:ext>
            </a:extLst>
          </p:cNvPr>
          <p:cNvSpPr>
            <a:spLocks noGrp="1"/>
          </p:cNvSpPr>
          <p:nvPr>
            <p:ph type="ftr" sz="quarter" idx="11"/>
          </p:nvPr>
        </p:nvSpPr>
        <p:spPr/>
        <p:txBody>
          <a:bodyPr/>
          <a:lstStyle/>
          <a:p>
            <a:endParaRPr lang="en-US" dirty="0"/>
          </a:p>
        </p:txBody>
      </p:sp>
      <p:sp>
        <p:nvSpPr>
          <p:cNvPr id="4" name="Номер слайда 3">
            <a:extLst>
              <a:ext uri="{FF2B5EF4-FFF2-40B4-BE49-F238E27FC236}">
                <a16:creationId xmlns:a16="http://schemas.microsoft.com/office/drawing/2014/main" id="{F8D549C3-F482-FC21-D9E6-942E8CED0EF3}"/>
              </a:ext>
            </a:extLst>
          </p:cNvPr>
          <p:cNvSpPr>
            <a:spLocks noGrp="1"/>
          </p:cNvSpPr>
          <p:nvPr>
            <p:ph type="sldNum" sz="quarter" idx="12"/>
          </p:nvPr>
        </p:nvSpPr>
        <p:spPr/>
        <p:txBody>
          <a:body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546611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3C0E1E-CA51-4C50-96CA-2B91C7B54CF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C536AE12-9C65-F872-5382-8EFB712514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215569DC-7F64-61BD-5D3E-B0893E7B83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4930D32-75D6-2E1A-C4F8-EEB872D31897}"/>
              </a:ext>
            </a:extLst>
          </p:cNvPr>
          <p:cNvSpPr>
            <a:spLocks noGrp="1"/>
          </p:cNvSpPr>
          <p:nvPr>
            <p:ph type="dt" sz="half" idx="10"/>
          </p:nvPr>
        </p:nvSpPr>
        <p:spPr/>
        <p:txBody>
          <a:bodyPr/>
          <a:lstStyle/>
          <a:p>
            <a:fld id="{11008460-8B2F-4AAA-A4E2-10730069204C}" type="datetimeFigureOut">
              <a:rPr lang="en-US" smtClean="0"/>
              <a:pPr/>
              <a:t>11/5/2022</a:t>
            </a:fld>
            <a:endParaRPr lang="en-US" dirty="0"/>
          </a:p>
        </p:txBody>
      </p:sp>
      <p:sp>
        <p:nvSpPr>
          <p:cNvPr id="6" name="Нижний колонтитул 5">
            <a:extLst>
              <a:ext uri="{FF2B5EF4-FFF2-40B4-BE49-F238E27FC236}">
                <a16:creationId xmlns:a16="http://schemas.microsoft.com/office/drawing/2014/main" id="{D45F140B-DCC1-3FF7-2021-441739CDECEF}"/>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CDCCF743-F54B-F4F7-6936-BC1CB17A6723}"/>
              </a:ext>
            </a:extLst>
          </p:cNvPr>
          <p:cNvSpPr>
            <a:spLocks noGrp="1"/>
          </p:cNvSpPr>
          <p:nvPr>
            <p:ph type="sldNum" sz="quarter" idx="12"/>
          </p:nvPr>
        </p:nvSpPr>
        <p:spPr/>
        <p:txBody>
          <a:body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3045834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6C5D62-8AFC-1364-3FFE-E8DD23E1028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46208FDB-3559-ED59-44B4-D630BEDD24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3F3D3ACF-B57D-1405-2B5A-FA053E9125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14FD706-5DE4-F027-9A0A-8442CB4D7DA3}"/>
              </a:ext>
            </a:extLst>
          </p:cNvPr>
          <p:cNvSpPr>
            <a:spLocks noGrp="1"/>
          </p:cNvSpPr>
          <p:nvPr>
            <p:ph type="dt" sz="half" idx="10"/>
          </p:nvPr>
        </p:nvSpPr>
        <p:spPr/>
        <p:txBody>
          <a:bodyPr/>
          <a:lstStyle/>
          <a:p>
            <a:fld id="{11008460-8B2F-4AAA-A4E2-10730069204C}" type="datetimeFigureOut">
              <a:rPr lang="en-US" smtClean="0"/>
              <a:pPr/>
              <a:t>11/5/2022</a:t>
            </a:fld>
            <a:endParaRPr lang="en-US" dirty="0"/>
          </a:p>
        </p:txBody>
      </p:sp>
      <p:sp>
        <p:nvSpPr>
          <p:cNvPr id="6" name="Нижний колонтитул 5">
            <a:extLst>
              <a:ext uri="{FF2B5EF4-FFF2-40B4-BE49-F238E27FC236}">
                <a16:creationId xmlns:a16="http://schemas.microsoft.com/office/drawing/2014/main" id="{11E0DE47-73AD-EEE2-D8BC-697F1EADEE8A}"/>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59A4AE09-B0BE-97F8-DBBA-F0BE72800CBD}"/>
              </a:ext>
            </a:extLst>
          </p:cNvPr>
          <p:cNvSpPr>
            <a:spLocks noGrp="1"/>
          </p:cNvSpPr>
          <p:nvPr>
            <p:ph type="sldNum" sz="quarter" idx="12"/>
          </p:nvPr>
        </p:nvSpPr>
        <p:spPr/>
        <p:txBody>
          <a:body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74006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532C34-25C6-DF6D-EB2D-E2FAB1546F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4EBE2781-0CFD-1033-6E4E-77250D96BA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61D835B5-BEFC-9D31-5142-E0237D8A7C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008460-8B2F-4AAA-A4E2-10730069204C}" type="datetimeFigureOut">
              <a:rPr lang="en-US" smtClean="0"/>
              <a:pPr/>
              <a:t>11/5/2022</a:t>
            </a:fld>
            <a:endParaRPr lang="en-US" dirty="0"/>
          </a:p>
        </p:txBody>
      </p:sp>
      <p:sp>
        <p:nvSpPr>
          <p:cNvPr id="5" name="Нижний колонтитул 4">
            <a:extLst>
              <a:ext uri="{FF2B5EF4-FFF2-40B4-BE49-F238E27FC236}">
                <a16:creationId xmlns:a16="http://schemas.microsoft.com/office/drawing/2014/main" id="{EBBD2EFB-5BDE-4114-C386-2BDD74CD2E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Номер слайда 5">
            <a:extLst>
              <a:ext uri="{FF2B5EF4-FFF2-40B4-BE49-F238E27FC236}">
                <a16:creationId xmlns:a16="http://schemas.microsoft.com/office/drawing/2014/main" id="{7199235C-99EE-4D76-B201-8867D7F27F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18712738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5160C14-3C2F-CEAE-E2AE-F2CB366A8B26}"/>
              </a:ext>
            </a:extLst>
          </p:cNvPr>
          <p:cNvPicPr>
            <a:picLocks noChangeAspect="1"/>
          </p:cNvPicPr>
          <p:nvPr/>
        </p:nvPicPr>
        <p:blipFill rotWithShape="1">
          <a:blip r:embed="rId2"/>
          <a:srcRect t="11" b="15719"/>
          <a:stretch/>
        </p:blipFill>
        <p:spPr>
          <a:xfrm>
            <a:off x="20" y="10"/>
            <a:ext cx="12191979" cy="6857989"/>
          </a:xfrm>
          <a:prstGeom prst="rect">
            <a:avLst/>
          </a:prstGeom>
        </p:spPr>
      </p:pic>
      <p:sp>
        <p:nvSpPr>
          <p:cNvPr id="2" name="Заголовок 1">
            <a:extLst>
              <a:ext uri="{FF2B5EF4-FFF2-40B4-BE49-F238E27FC236}">
                <a16:creationId xmlns:a16="http://schemas.microsoft.com/office/drawing/2014/main" id="{D29685D1-7501-9148-70EB-EDF69E5C044F}"/>
              </a:ext>
            </a:extLst>
          </p:cNvPr>
          <p:cNvSpPr>
            <a:spLocks noGrp="1"/>
          </p:cNvSpPr>
          <p:nvPr>
            <p:ph type="ctrTitle"/>
          </p:nvPr>
        </p:nvSpPr>
        <p:spPr>
          <a:xfrm>
            <a:off x="4521387" y="1612554"/>
            <a:ext cx="3361372" cy="2499545"/>
          </a:xfrm>
        </p:spPr>
        <p:txBody>
          <a:bodyPr anchor="b">
            <a:noAutofit/>
          </a:bodyPr>
          <a:lstStyle/>
          <a:p>
            <a:pPr algn="ctr">
              <a:lnSpc>
                <a:spcPct val="90000"/>
              </a:lnSpc>
            </a:pPr>
            <a:r>
              <a:rPr lang="kk-KZ" sz="2800" dirty="0">
                <a:effectLst/>
                <a:latin typeface="Times New Roman" panose="02020603050405020304" pitchFamily="18" charset="0"/>
                <a:ea typeface="Times New Roman" panose="02020603050405020304" pitchFamily="18" charset="0"/>
              </a:rPr>
              <a:t>Посттравмалық  стресстік бұзылумен   жұмыс жасаудағы  КМТ-ның  техникалары мен стратегиялары</a:t>
            </a:r>
            <a:endParaRPr lang="ru-KZ" sz="2800" dirty="0"/>
          </a:p>
        </p:txBody>
      </p:sp>
      <p:sp>
        <p:nvSpPr>
          <p:cNvPr id="3" name="Подзаголовок 2">
            <a:extLst>
              <a:ext uri="{FF2B5EF4-FFF2-40B4-BE49-F238E27FC236}">
                <a16:creationId xmlns:a16="http://schemas.microsoft.com/office/drawing/2014/main" id="{707E5056-DC6C-6C8C-3CC1-9799D5D074A5}"/>
              </a:ext>
            </a:extLst>
          </p:cNvPr>
          <p:cNvSpPr>
            <a:spLocks noGrp="1"/>
          </p:cNvSpPr>
          <p:nvPr>
            <p:ph type="subTitle" idx="1"/>
          </p:nvPr>
        </p:nvSpPr>
        <p:spPr>
          <a:xfrm>
            <a:off x="4015102" y="4771145"/>
            <a:ext cx="4161792" cy="948601"/>
          </a:xfrm>
        </p:spPr>
        <p:txBody>
          <a:bodyPr anchor="t">
            <a:normAutofit/>
          </a:bodyPr>
          <a:lstStyle/>
          <a:p>
            <a:pPr algn="ctr"/>
            <a:r>
              <a:rPr lang="kk-KZ" sz="1800" dirty="0">
                <a:latin typeface="Times New Roman" panose="02020603050405020304" pitchFamily="18" charset="0"/>
                <a:cs typeface="Times New Roman" panose="02020603050405020304" pitchFamily="18" charset="0"/>
              </a:rPr>
              <a:t>Баймуратова Акбота</a:t>
            </a:r>
            <a:endParaRPr lang="ru-K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4125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Rectangle 18">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1" name="Freeform: Shape 20">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Заголовок 1">
            <a:extLst>
              <a:ext uri="{FF2B5EF4-FFF2-40B4-BE49-F238E27FC236}">
                <a16:creationId xmlns:a16="http://schemas.microsoft.com/office/drawing/2014/main" id="{CE584C58-6299-1541-C36D-8685C610AF11}"/>
              </a:ext>
            </a:extLst>
          </p:cNvPr>
          <p:cNvSpPr>
            <a:spLocks noGrp="1"/>
          </p:cNvSpPr>
          <p:nvPr>
            <p:ph type="title"/>
          </p:nvPr>
        </p:nvSpPr>
        <p:spPr>
          <a:xfrm>
            <a:off x="3204642" y="2353641"/>
            <a:ext cx="6314914" cy="2150719"/>
          </a:xfrm>
          <a:noFill/>
        </p:spPr>
        <p:txBody>
          <a:bodyPr vert="horz" lIns="91440" tIns="45720" rIns="91440" bIns="45720" rtlCol="0" anchor="ctr">
            <a:normAutofit/>
          </a:bodyPr>
          <a:lstStyle/>
          <a:p>
            <a:pPr algn="ctr"/>
            <a:r>
              <a:rPr lang="en-US" kern="1200" dirty="0" err="1">
                <a:solidFill>
                  <a:srgbClr val="080808"/>
                </a:solidFill>
                <a:latin typeface="+mj-lt"/>
                <a:ea typeface="+mj-ea"/>
                <a:cs typeface="+mj-cs"/>
              </a:rPr>
              <a:t>Назарларыңызға</a:t>
            </a:r>
            <a:r>
              <a:rPr lang="en-US" kern="1200" dirty="0">
                <a:solidFill>
                  <a:srgbClr val="080808"/>
                </a:solidFill>
                <a:latin typeface="+mj-lt"/>
                <a:ea typeface="+mj-ea"/>
                <a:cs typeface="+mj-cs"/>
              </a:rPr>
              <a:t> </a:t>
            </a:r>
            <a:r>
              <a:rPr lang="en-US" kern="1200" dirty="0" err="1">
                <a:solidFill>
                  <a:srgbClr val="080808"/>
                </a:solidFill>
                <a:latin typeface="+mj-lt"/>
                <a:ea typeface="+mj-ea"/>
                <a:cs typeface="+mj-cs"/>
              </a:rPr>
              <a:t>рақмет</a:t>
            </a:r>
            <a:r>
              <a:rPr lang="en-US" kern="1200" dirty="0">
                <a:solidFill>
                  <a:srgbClr val="080808"/>
                </a:solidFill>
                <a:latin typeface="+mj-lt"/>
                <a:ea typeface="+mj-ea"/>
                <a:cs typeface="+mj-cs"/>
              </a:rPr>
              <a:t>!</a:t>
            </a:r>
          </a:p>
        </p:txBody>
      </p:sp>
      <p:sp>
        <p:nvSpPr>
          <p:cNvPr id="25" name="Freeform: Shape 24">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Rectangle 26">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157561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4">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E629A8F-6F34-A3F4-04D0-8E9025A29D96}"/>
              </a:ext>
            </a:extLst>
          </p:cNvPr>
          <p:cNvSpPr txBox="1"/>
          <p:nvPr/>
        </p:nvSpPr>
        <p:spPr>
          <a:xfrm>
            <a:off x="1094095" y="851517"/>
            <a:ext cx="5238466" cy="2991416"/>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3300" b="1" i="0" kern="1200">
                <a:solidFill>
                  <a:schemeClr val="tx1"/>
                </a:solidFill>
                <a:effectLst/>
                <a:latin typeface="+mj-lt"/>
                <a:ea typeface="+mj-ea"/>
                <a:cs typeface="+mj-cs"/>
              </a:rPr>
              <a:t>Посттравмалық стрессті бұзылулар (ПТСБ) –</a:t>
            </a:r>
            <a:r>
              <a:rPr lang="en-US" sz="3300" b="0" i="0" kern="1200">
                <a:solidFill>
                  <a:schemeClr val="tx1"/>
                </a:solidFill>
                <a:effectLst/>
                <a:latin typeface="+mj-lt"/>
                <a:ea typeface="+mj-ea"/>
                <a:cs typeface="+mj-cs"/>
              </a:rPr>
              <a:t> стресстік жағдайдың салдарынан туындаған ауыр психологиялық жағдай.</a:t>
            </a:r>
            <a:endParaRPr lang="en-US" sz="3300" kern="1200">
              <a:solidFill>
                <a:schemeClr val="tx1"/>
              </a:solidFill>
              <a:latin typeface="+mj-lt"/>
              <a:ea typeface="+mj-ea"/>
              <a:cs typeface="+mj-cs"/>
            </a:endParaRPr>
          </a:p>
        </p:txBody>
      </p:sp>
      <p:sp>
        <p:nvSpPr>
          <p:cNvPr id="33" name="Freeform: Shape 36">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0" name="Graphic 29" descr="Душ">
            <a:extLst>
              <a:ext uri="{FF2B5EF4-FFF2-40B4-BE49-F238E27FC236}">
                <a16:creationId xmlns:a16="http://schemas.microsoft.com/office/drawing/2014/main" id="{89DA69CE-5316-C3FC-0E01-7D9D3A53D72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1503" y="2129307"/>
            <a:ext cx="3217333" cy="3217333"/>
          </a:xfrm>
          <a:prstGeom prst="rect">
            <a:avLst/>
          </a:prstGeom>
        </p:spPr>
      </p:pic>
    </p:spTree>
    <p:extLst>
      <p:ext uri="{BB962C8B-B14F-4D97-AF65-F5344CB8AC3E}">
        <p14:creationId xmlns:p14="http://schemas.microsoft.com/office/powerpoint/2010/main" val="297136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30"/>
                                        </p:tgtEl>
                                        <p:attrNameLst>
                                          <p:attrName>style.visibility</p:attrName>
                                        </p:attrNameLst>
                                      </p:cBhvr>
                                      <p:to>
                                        <p:strVal val="visible"/>
                                      </p:to>
                                    </p:set>
                                    <p:animEffect transition="in" filter="fade">
                                      <p:cBhvr>
                                        <p:cTn id="7" dur="7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Box 2">
            <a:extLst>
              <a:ext uri="{FF2B5EF4-FFF2-40B4-BE49-F238E27FC236}">
                <a16:creationId xmlns:a16="http://schemas.microsoft.com/office/drawing/2014/main" id="{26B193E2-A419-CA20-F032-1367D2F468CB}"/>
              </a:ext>
            </a:extLst>
          </p:cNvPr>
          <p:cNvGraphicFramePr/>
          <p:nvPr>
            <p:extLst>
              <p:ext uri="{D42A27DB-BD31-4B8C-83A1-F6EECF244321}">
                <p14:modId xmlns:p14="http://schemas.microsoft.com/office/powerpoint/2010/main" val="432468134"/>
              </p:ext>
            </p:extLst>
          </p:nvPr>
        </p:nvGraphicFramePr>
        <p:xfrm>
          <a:off x="836675" y="945931"/>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9905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descr="Изображение выглядит как растение&#10;&#10;Автоматически созданное описание">
            <a:extLst>
              <a:ext uri="{FF2B5EF4-FFF2-40B4-BE49-F238E27FC236}">
                <a16:creationId xmlns:a16="http://schemas.microsoft.com/office/drawing/2014/main" id="{A1B2F775-9935-DC41-2E56-83E7333CC085}"/>
              </a:ext>
            </a:extLst>
          </p:cNvPr>
          <p:cNvPicPr>
            <a:picLocks noChangeAspect="1"/>
          </p:cNvPicPr>
          <p:nvPr/>
        </p:nvPicPr>
        <p:blipFill rotWithShape="1">
          <a:blip r:embed="rId2"/>
          <a:srcRect r="9091" b="31818"/>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1" name="TextBox 2">
            <a:extLst>
              <a:ext uri="{FF2B5EF4-FFF2-40B4-BE49-F238E27FC236}">
                <a16:creationId xmlns:a16="http://schemas.microsoft.com/office/drawing/2014/main" id="{2FE0215E-9DC7-CB52-F3F8-AF8766C8E0C4}"/>
              </a:ext>
            </a:extLst>
          </p:cNvPr>
          <p:cNvGraphicFramePr/>
          <p:nvPr>
            <p:extLst>
              <p:ext uri="{D42A27DB-BD31-4B8C-83A1-F6EECF244321}">
                <p14:modId xmlns:p14="http://schemas.microsoft.com/office/powerpoint/2010/main" val="373447107"/>
              </p:ext>
            </p:extLst>
          </p:nvPr>
        </p:nvGraphicFramePr>
        <p:xfrm>
          <a:off x="838200" y="1253331"/>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54452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TextBox 2">
            <a:extLst>
              <a:ext uri="{FF2B5EF4-FFF2-40B4-BE49-F238E27FC236}">
                <a16:creationId xmlns:a16="http://schemas.microsoft.com/office/drawing/2014/main" id="{D888ED15-EE40-7230-4EAE-B050C5D2FD03}"/>
              </a:ext>
            </a:extLst>
          </p:cNvPr>
          <p:cNvSpPr txBox="1"/>
          <p:nvPr/>
        </p:nvSpPr>
        <p:spPr>
          <a:xfrm>
            <a:off x="6172200" y="804672"/>
            <a:ext cx="5221224" cy="5230368"/>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b="1" i="0" dirty="0">
                <a:effectLst/>
              </a:rPr>
              <a:t>ПТСБ </a:t>
            </a:r>
            <a:r>
              <a:rPr lang="en-US" b="1" i="0" dirty="0" err="1">
                <a:effectLst/>
              </a:rPr>
              <a:t>клиникалық</a:t>
            </a:r>
            <a:r>
              <a:rPr lang="en-US" b="1" i="0" dirty="0">
                <a:effectLst/>
              </a:rPr>
              <a:t> </a:t>
            </a:r>
            <a:r>
              <a:rPr lang="en-US" b="1" i="0" dirty="0" err="1">
                <a:effectLst/>
              </a:rPr>
              <a:t>белгілері</a:t>
            </a:r>
            <a:r>
              <a:rPr lang="en-US" b="1" i="0" dirty="0">
                <a:effectLst/>
              </a:rPr>
              <a:t>:</a:t>
            </a:r>
            <a:br>
              <a:rPr lang="en-US" dirty="0"/>
            </a:br>
            <a:br>
              <a:rPr lang="en-US" dirty="0"/>
            </a:br>
            <a:r>
              <a:rPr lang="en-US" b="1" i="0" dirty="0" err="1">
                <a:effectLst/>
              </a:rPr>
              <a:t>Негізделмеген</a:t>
            </a:r>
            <a:r>
              <a:rPr lang="en-US" b="1" i="0" dirty="0">
                <a:effectLst/>
              </a:rPr>
              <a:t> </a:t>
            </a:r>
            <a:r>
              <a:rPr lang="en-US" b="1" i="0" dirty="0" err="1">
                <a:effectLst/>
              </a:rPr>
              <a:t>қырағылық</a:t>
            </a:r>
            <a:r>
              <a:rPr lang="en-US" b="0" i="0" dirty="0">
                <a:effectLst/>
              </a:rPr>
              <a:t>. </a:t>
            </a:r>
            <a:r>
              <a:rPr lang="en-US" b="0" i="0" dirty="0" err="1">
                <a:effectLst/>
              </a:rPr>
              <a:t>Күнделікті</a:t>
            </a:r>
            <a:r>
              <a:rPr lang="en-US" b="0" i="0" dirty="0">
                <a:effectLst/>
              </a:rPr>
              <a:t> </a:t>
            </a:r>
            <a:r>
              <a:rPr lang="en-US" b="0" i="0" dirty="0" err="1">
                <a:effectLst/>
              </a:rPr>
              <a:t>тіршіліктегі</a:t>
            </a:r>
            <a:r>
              <a:rPr lang="en-US" b="0" i="0" dirty="0">
                <a:effectLst/>
              </a:rPr>
              <a:t> </a:t>
            </a:r>
            <a:r>
              <a:rPr lang="en-US" b="0" i="0" dirty="0" err="1">
                <a:effectLst/>
              </a:rPr>
              <a:t>шамадан</a:t>
            </a:r>
            <a:r>
              <a:rPr lang="en-US" b="0" i="0" dirty="0">
                <a:effectLst/>
              </a:rPr>
              <a:t> </a:t>
            </a:r>
            <a:r>
              <a:rPr lang="en-US" b="0" i="0" dirty="0" err="1">
                <a:effectLst/>
              </a:rPr>
              <a:t>тыс</a:t>
            </a:r>
            <a:r>
              <a:rPr lang="en-US" b="0" i="0" dirty="0">
                <a:effectLst/>
              </a:rPr>
              <a:t> </a:t>
            </a:r>
            <a:r>
              <a:rPr lang="en-US" b="0" i="0" dirty="0" err="1">
                <a:effectLst/>
              </a:rPr>
              <a:t>қырағылық</a:t>
            </a:r>
            <a:r>
              <a:rPr lang="en-US" b="0" i="0" dirty="0">
                <a:effectLst/>
              </a:rPr>
              <a:t>, </a:t>
            </a:r>
            <a:r>
              <a:rPr lang="en-US" b="0" i="0" dirty="0" err="1">
                <a:effectLst/>
              </a:rPr>
              <a:t>адам</a:t>
            </a:r>
            <a:r>
              <a:rPr lang="en-US" b="0" i="0" dirty="0">
                <a:effectLst/>
              </a:rPr>
              <a:t> </a:t>
            </a:r>
            <a:r>
              <a:rPr lang="en-US" b="0" i="0" dirty="0" err="1">
                <a:effectLst/>
              </a:rPr>
              <a:t>стресстік</a:t>
            </a:r>
            <a:r>
              <a:rPr lang="en-US" b="0" i="0" dirty="0">
                <a:effectLst/>
              </a:rPr>
              <a:t> </a:t>
            </a:r>
            <a:r>
              <a:rPr lang="en-US" b="0" i="0" dirty="0" err="1">
                <a:effectLst/>
              </a:rPr>
              <a:t>жағдайлармен</a:t>
            </a:r>
            <a:r>
              <a:rPr lang="en-US" b="0" i="0" dirty="0">
                <a:effectLst/>
              </a:rPr>
              <a:t> </a:t>
            </a:r>
            <a:r>
              <a:rPr lang="en-US" b="0" i="0" dirty="0" err="1">
                <a:effectLst/>
              </a:rPr>
              <a:t>балама</a:t>
            </a:r>
            <a:r>
              <a:rPr lang="en-US" b="0" i="0" dirty="0">
                <a:effectLst/>
              </a:rPr>
              <a:t> </a:t>
            </a:r>
            <a:r>
              <a:rPr lang="en-US" b="0" i="0" dirty="0" err="1">
                <a:effectLst/>
              </a:rPr>
              <a:t>түрде</a:t>
            </a:r>
            <a:r>
              <a:rPr lang="en-US" b="0" i="0" dirty="0">
                <a:effectLst/>
              </a:rPr>
              <a:t> </a:t>
            </a:r>
            <a:r>
              <a:rPr lang="en-US" b="0" i="0" dirty="0" err="1">
                <a:effectLst/>
              </a:rPr>
              <a:t>өзара</a:t>
            </a:r>
            <a:r>
              <a:rPr lang="en-US" b="0" i="0" dirty="0">
                <a:effectLst/>
              </a:rPr>
              <a:t> </a:t>
            </a:r>
            <a:r>
              <a:rPr lang="en-US" b="0" i="0" dirty="0" err="1">
                <a:effectLst/>
              </a:rPr>
              <a:t>байланысты</a:t>
            </a:r>
            <a:r>
              <a:rPr lang="en-US" b="0" i="0" dirty="0">
                <a:effectLst/>
              </a:rPr>
              <a:t> </a:t>
            </a:r>
            <a:r>
              <a:rPr lang="en-US" b="0" i="0" dirty="0" err="1">
                <a:effectLst/>
              </a:rPr>
              <a:t>нысандарға</a:t>
            </a:r>
            <a:r>
              <a:rPr lang="en-US" b="0" i="0" dirty="0">
                <a:effectLst/>
              </a:rPr>
              <a:t> </a:t>
            </a:r>
            <a:r>
              <a:rPr lang="en-US" b="0" i="0" dirty="0" err="1">
                <a:effectLst/>
              </a:rPr>
              <a:t>тым</a:t>
            </a:r>
            <a:r>
              <a:rPr lang="en-US" b="0" i="0" dirty="0">
                <a:effectLst/>
              </a:rPr>
              <a:t> </a:t>
            </a:r>
            <a:r>
              <a:rPr lang="en-US" b="0" i="0" dirty="0" err="1">
                <a:effectLst/>
              </a:rPr>
              <a:t>қатты</a:t>
            </a:r>
            <a:r>
              <a:rPr lang="en-US" b="0" i="0" dirty="0">
                <a:effectLst/>
              </a:rPr>
              <a:t> </a:t>
            </a:r>
            <a:r>
              <a:rPr lang="en-US" b="0" i="0" dirty="0" err="1">
                <a:effectLst/>
              </a:rPr>
              <a:t>концентрацияланады</a:t>
            </a:r>
            <a:r>
              <a:rPr lang="en-US" b="0" i="0" dirty="0">
                <a:effectLst/>
              </a:rPr>
              <a:t>.</a:t>
            </a:r>
            <a:br>
              <a:rPr lang="en-US" dirty="0"/>
            </a:br>
            <a:br>
              <a:rPr lang="en-US" dirty="0"/>
            </a:br>
            <a:r>
              <a:rPr lang="en-US" b="1" i="0" dirty="0" err="1">
                <a:effectLst/>
              </a:rPr>
              <a:t>Сыртқы</a:t>
            </a:r>
            <a:r>
              <a:rPr lang="en-US" b="1" i="0" dirty="0">
                <a:effectLst/>
              </a:rPr>
              <a:t> </a:t>
            </a:r>
            <a:r>
              <a:rPr lang="en-US" b="1" i="0" dirty="0" err="1">
                <a:effectLst/>
              </a:rPr>
              <a:t>тітіркендіргіштерге</a:t>
            </a:r>
            <a:r>
              <a:rPr lang="en-US" b="1" i="0" dirty="0">
                <a:effectLst/>
              </a:rPr>
              <a:t> </a:t>
            </a:r>
            <a:r>
              <a:rPr lang="en-US" b="1" i="0" dirty="0" err="1">
                <a:effectLst/>
              </a:rPr>
              <a:t>жедел</a:t>
            </a:r>
            <a:r>
              <a:rPr lang="en-US" b="1" i="0" dirty="0">
                <a:effectLst/>
              </a:rPr>
              <a:t> </a:t>
            </a:r>
            <a:r>
              <a:rPr lang="en-US" b="1" i="0" dirty="0" err="1">
                <a:effectLst/>
              </a:rPr>
              <a:t>реакция</a:t>
            </a:r>
            <a:r>
              <a:rPr lang="en-US" b="0" i="0" dirty="0">
                <a:effectLst/>
              </a:rPr>
              <a:t>. </a:t>
            </a:r>
            <a:r>
              <a:rPr lang="en-US" b="0" i="0" dirty="0" err="1">
                <a:effectLst/>
              </a:rPr>
              <a:t>Кез</a:t>
            </a:r>
            <a:r>
              <a:rPr lang="en-US" b="0" i="0" dirty="0">
                <a:effectLst/>
              </a:rPr>
              <a:t> </a:t>
            </a:r>
            <a:r>
              <a:rPr lang="en-US" b="0" i="0" dirty="0" err="1">
                <a:effectLst/>
              </a:rPr>
              <a:t>келген</a:t>
            </a:r>
            <a:r>
              <a:rPr lang="en-US" b="0" i="0" dirty="0">
                <a:effectLst/>
              </a:rPr>
              <a:t> </a:t>
            </a:r>
            <a:r>
              <a:rPr lang="en-US" b="0" i="0" dirty="0" err="1">
                <a:effectLst/>
              </a:rPr>
              <a:t>аздаған</a:t>
            </a:r>
            <a:r>
              <a:rPr lang="en-US" b="0" i="0" dirty="0">
                <a:effectLst/>
              </a:rPr>
              <a:t> </a:t>
            </a:r>
            <a:r>
              <a:rPr lang="en-US" b="0" i="0" dirty="0" err="1">
                <a:effectLst/>
              </a:rPr>
              <a:t>триггерге</a:t>
            </a:r>
            <a:r>
              <a:rPr lang="en-US" b="0" i="0" dirty="0">
                <a:effectLst/>
              </a:rPr>
              <a:t> </a:t>
            </a:r>
            <a:r>
              <a:rPr lang="en-US" b="0" i="0" dirty="0" err="1">
                <a:effectLst/>
              </a:rPr>
              <a:t>жылдам</a:t>
            </a:r>
            <a:r>
              <a:rPr lang="en-US" b="0" i="0" dirty="0">
                <a:effectLst/>
              </a:rPr>
              <a:t> </a:t>
            </a:r>
            <a:r>
              <a:rPr lang="en-US" b="0" i="0" dirty="0" err="1">
                <a:effectLst/>
              </a:rPr>
              <a:t>реакция</a:t>
            </a:r>
            <a:r>
              <a:rPr lang="en-US" b="0" i="0" dirty="0">
                <a:effectLst/>
              </a:rPr>
              <a:t> </a:t>
            </a:r>
            <a:r>
              <a:rPr lang="en-US" b="0" i="0" dirty="0" err="1">
                <a:effectLst/>
              </a:rPr>
              <a:t>білінеді</a:t>
            </a:r>
            <a:r>
              <a:rPr lang="en-US" b="0" i="0" dirty="0">
                <a:effectLst/>
              </a:rPr>
              <a:t>. </a:t>
            </a:r>
            <a:r>
              <a:rPr lang="en-US" b="0" i="0" dirty="0" err="1">
                <a:effectLst/>
              </a:rPr>
              <a:t>Мысалы</a:t>
            </a:r>
            <a:r>
              <a:rPr lang="en-US" b="0" i="0" dirty="0">
                <a:effectLst/>
              </a:rPr>
              <a:t>, </a:t>
            </a:r>
            <a:r>
              <a:rPr lang="en-US" b="0" i="0" dirty="0" err="1">
                <a:effectLst/>
              </a:rPr>
              <a:t>қатты</a:t>
            </a:r>
            <a:r>
              <a:rPr lang="en-US" b="0" i="0" dirty="0">
                <a:effectLst/>
              </a:rPr>
              <a:t> </a:t>
            </a:r>
            <a:r>
              <a:rPr lang="en-US" b="0" i="0" dirty="0" err="1">
                <a:effectLst/>
              </a:rPr>
              <a:t>дыбыс</a:t>
            </a:r>
            <a:r>
              <a:rPr lang="en-US" b="0" i="0" dirty="0">
                <a:effectLst/>
              </a:rPr>
              <a:t> </a:t>
            </a:r>
            <a:r>
              <a:rPr lang="en-US" b="0" i="0" dirty="0" err="1">
                <a:effectLst/>
              </a:rPr>
              <a:t>шыққанда</a:t>
            </a:r>
            <a:r>
              <a:rPr lang="en-US" b="0" i="0" dirty="0">
                <a:effectLst/>
              </a:rPr>
              <a:t>, </a:t>
            </a:r>
            <a:r>
              <a:rPr lang="en-US" b="0" i="0" dirty="0" err="1">
                <a:effectLst/>
              </a:rPr>
              <a:t>адам</a:t>
            </a:r>
            <a:r>
              <a:rPr lang="en-US" b="0" i="0" dirty="0">
                <a:effectLst/>
              </a:rPr>
              <a:t> </a:t>
            </a:r>
            <a:r>
              <a:rPr lang="en-US" b="0" i="0" dirty="0" err="1">
                <a:effectLst/>
              </a:rPr>
              <a:t>тығылау</a:t>
            </a:r>
            <a:r>
              <a:rPr lang="en-US" b="0" i="0" dirty="0">
                <a:effectLst/>
              </a:rPr>
              <a:t> </a:t>
            </a:r>
            <a:r>
              <a:rPr lang="en-US" b="0" i="0" dirty="0" err="1">
                <a:effectLst/>
              </a:rPr>
              <a:t>үшін</a:t>
            </a:r>
            <a:r>
              <a:rPr lang="en-US" b="0" i="0" dirty="0">
                <a:effectLst/>
              </a:rPr>
              <a:t>, </a:t>
            </a:r>
            <a:r>
              <a:rPr lang="en-US" b="0" i="0" dirty="0" err="1">
                <a:effectLst/>
              </a:rPr>
              <a:t>жылдам</a:t>
            </a:r>
            <a:r>
              <a:rPr lang="en-US" b="0" i="0" dirty="0">
                <a:effectLst/>
              </a:rPr>
              <a:t> </a:t>
            </a:r>
            <a:r>
              <a:rPr lang="en-US" b="0" i="0" dirty="0" err="1">
                <a:effectLst/>
              </a:rPr>
              <a:t>төменге</a:t>
            </a:r>
            <a:r>
              <a:rPr lang="en-US" b="0" i="0" dirty="0">
                <a:effectLst/>
              </a:rPr>
              <a:t> </a:t>
            </a:r>
            <a:r>
              <a:rPr lang="en-US" b="0" i="0" dirty="0" err="1">
                <a:effectLst/>
              </a:rPr>
              <a:t>құлайды</a:t>
            </a:r>
            <a:r>
              <a:rPr lang="en-US" b="0" i="0" dirty="0">
                <a:effectLst/>
              </a:rPr>
              <a:t>.</a:t>
            </a:r>
            <a:br>
              <a:rPr lang="en-US" dirty="0"/>
            </a:br>
            <a:br>
              <a:rPr lang="en-US" dirty="0"/>
            </a:br>
            <a:r>
              <a:rPr lang="en-US" b="1" i="0" dirty="0" err="1">
                <a:effectLst/>
              </a:rPr>
              <a:t>Эмоциялық</a:t>
            </a:r>
            <a:r>
              <a:rPr lang="en-US" b="1" i="0" dirty="0">
                <a:effectLst/>
              </a:rPr>
              <a:t> </a:t>
            </a:r>
            <a:r>
              <a:rPr lang="en-US" b="1" i="0" dirty="0" err="1">
                <a:effectLst/>
              </a:rPr>
              <a:t>ригидтілік</a:t>
            </a:r>
            <a:r>
              <a:rPr lang="en-US" b="0" i="0" dirty="0">
                <a:effectLst/>
              </a:rPr>
              <a:t>. </a:t>
            </a:r>
            <a:r>
              <a:rPr lang="en-US" b="0" i="0" dirty="0" err="1">
                <a:effectLst/>
              </a:rPr>
              <a:t>Өзінікіне</a:t>
            </a:r>
            <a:r>
              <a:rPr lang="en-US" b="0" i="0" dirty="0">
                <a:effectLst/>
              </a:rPr>
              <a:t> </a:t>
            </a:r>
            <a:r>
              <a:rPr lang="en-US" b="0" i="0" dirty="0" err="1">
                <a:effectLst/>
              </a:rPr>
              <a:t>сияқты</a:t>
            </a:r>
            <a:r>
              <a:rPr lang="en-US" b="0" i="0" dirty="0">
                <a:effectLst/>
              </a:rPr>
              <a:t> </a:t>
            </a:r>
            <a:r>
              <a:rPr lang="en-US" b="0" i="0" dirty="0" err="1">
                <a:effectLst/>
              </a:rPr>
              <a:t>басқалардың</a:t>
            </a:r>
            <a:r>
              <a:rPr lang="en-US" b="0" i="0" dirty="0">
                <a:effectLst/>
              </a:rPr>
              <a:t> </a:t>
            </a:r>
            <a:r>
              <a:rPr lang="en-US" b="0" i="0" dirty="0" err="1">
                <a:effectLst/>
              </a:rPr>
              <a:t>да</a:t>
            </a:r>
            <a:r>
              <a:rPr lang="en-US" b="0" i="0" dirty="0">
                <a:effectLst/>
              </a:rPr>
              <a:t> </a:t>
            </a:r>
            <a:r>
              <a:rPr lang="en-US" b="0" i="0" dirty="0" err="1">
                <a:effectLst/>
              </a:rPr>
              <a:t>эмоциясының</a:t>
            </a:r>
            <a:r>
              <a:rPr lang="en-US" b="0" i="0" dirty="0">
                <a:effectLst/>
              </a:rPr>
              <a:t> </a:t>
            </a:r>
            <a:r>
              <a:rPr lang="en-US" b="0" i="0" dirty="0" err="1">
                <a:effectLst/>
              </a:rPr>
              <a:t>білінуіне</a:t>
            </a:r>
            <a:r>
              <a:rPr lang="en-US" b="0" i="0" dirty="0">
                <a:effectLst/>
              </a:rPr>
              <a:t> </a:t>
            </a:r>
            <a:r>
              <a:rPr lang="en-US" b="0" i="0" dirty="0" err="1">
                <a:effectLst/>
              </a:rPr>
              <a:t>реакцияның</a:t>
            </a:r>
            <a:r>
              <a:rPr lang="en-US" b="0" i="0" dirty="0">
                <a:effectLst/>
              </a:rPr>
              <a:t> </a:t>
            </a:r>
            <a:r>
              <a:rPr lang="en-US" b="0" i="0" dirty="0" err="1">
                <a:effectLst/>
              </a:rPr>
              <a:t>жоқтығы</a:t>
            </a:r>
            <a:r>
              <a:rPr lang="en-US" b="0" i="0" dirty="0">
                <a:effectLst/>
              </a:rPr>
              <a:t>, </a:t>
            </a:r>
            <a:r>
              <a:rPr lang="en-US" b="0" i="0" dirty="0" err="1">
                <a:effectLst/>
              </a:rPr>
              <a:t>не</a:t>
            </a:r>
            <a:r>
              <a:rPr lang="en-US" b="0" i="0" dirty="0">
                <a:effectLst/>
              </a:rPr>
              <a:t> </a:t>
            </a:r>
            <a:r>
              <a:rPr lang="en-US" b="0" i="0" dirty="0" err="1">
                <a:effectLst/>
              </a:rPr>
              <a:t>басқа</a:t>
            </a:r>
            <a:r>
              <a:rPr lang="en-US" b="0" i="0" dirty="0">
                <a:effectLst/>
              </a:rPr>
              <a:t> </a:t>
            </a:r>
            <a:r>
              <a:rPr lang="en-US" b="0" i="0" dirty="0" err="1">
                <a:effectLst/>
              </a:rPr>
              <a:t>адамдармен</a:t>
            </a:r>
            <a:r>
              <a:rPr lang="en-US" b="0" i="0" dirty="0">
                <a:effectLst/>
              </a:rPr>
              <a:t> </a:t>
            </a:r>
            <a:r>
              <a:rPr lang="en-US" b="0" i="0" dirty="0" err="1">
                <a:effectLst/>
              </a:rPr>
              <a:t>жақын</a:t>
            </a:r>
            <a:r>
              <a:rPr lang="en-US" b="0" i="0" dirty="0">
                <a:effectLst/>
              </a:rPr>
              <a:t> </a:t>
            </a:r>
            <a:r>
              <a:rPr lang="en-US" b="0" i="0" dirty="0" err="1">
                <a:effectLst/>
              </a:rPr>
              <a:t>жеке</a:t>
            </a:r>
            <a:r>
              <a:rPr lang="en-US" b="0" i="0" dirty="0">
                <a:effectLst/>
              </a:rPr>
              <a:t> </a:t>
            </a:r>
            <a:r>
              <a:rPr lang="en-US" b="0" i="0" dirty="0" err="1">
                <a:effectLst/>
              </a:rPr>
              <a:t>қарым-қатынас</a:t>
            </a:r>
            <a:r>
              <a:rPr lang="en-US" b="0" i="0" dirty="0">
                <a:effectLst/>
              </a:rPr>
              <a:t> </a:t>
            </a:r>
            <a:r>
              <a:rPr lang="en-US" b="0" i="0" dirty="0" err="1">
                <a:effectLst/>
              </a:rPr>
              <a:t>жасауға</a:t>
            </a:r>
            <a:r>
              <a:rPr lang="en-US" b="0" i="0" dirty="0">
                <a:effectLst/>
              </a:rPr>
              <a:t> </a:t>
            </a:r>
            <a:r>
              <a:rPr lang="en-US" b="0" i="0" dirty="0" err="1">
                <a:effectLst/>
              </a:rPr>
              <a:t>қабілетсіздік</a:t>
            </a:r>
            <a:r>
              <a:rPr lang="en-US" b="0" i="0" dirty="0">
                <a:effectLst/>
              </a:rPr>
              <a:t>.</a:t>
            </a:r>
            <a:br>
              <a:rPr lang="en-US" dirty="0"/>
            </a:br>
            <a:br>
              <a:rPr lang="en-US" dirty="0"/>
            </a:br>
            <a:endParaRPr lang="en-US" dirty="0"/>
          </a:p>
        </p:txBody>
      </p:sp>
    </p:spTree>
    <p:extLst>
      <p:ext uri="{BB962C8B-B14F-4D97-AF65-F5344CB8AC3E}">
        <p14:creationId xmlns:p14="http://schemas.microsoft.com/office/powerpoint/2010/main" val="4276175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TextBox 2">
            <a:extLst>
              <a:ext uri="{FF2B5EF4-FFF2-40B4-BE49-F238E27FC236}">
                <a16:creationId xmlns:a16="http://schemas.microsoft.com/office/drawing/2014/main" id="{5DFCF0DE-A931-4C34-64A1-F6DF903E9BA2}"/>
              </a:ext>
            </a:extLst>
          </p:cNvPr>
          <p:cNvSpPr txBox="1"/>
          <p:nvPr/>
        </p:nvSpPr>
        <p:spPr>
          <a:xfrm>
            <a:off x="6172200" y="804672"/>
            <a:ext cx="5221224" cy="5230368"/>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b="1" i="0" dirty="0" err="1">
                <a:effectLst/>
              </a:rPr>
              <a:t>Агрессиялық</a:t>
            </a:r>
            <a:r>
              <a:rPr lang="en-US" b="1" i="0" dirty="0">
                <a:effectLst/>
              </a:rPr>
              <a:t>/</a:t>
            </a:r>
            <a:r>
              <a:rPr lang="en-US" b="1" i="0" dirty="0" err="1">
                <a:effectLst/>
              </a:rPr>
              <a:t>Ашулану</a:t>
            </a:r>
            <a:r>
              <a:rPr lang="en-US" b="1" i="0" dirty="0">
                <a:effectLst/>
              </a:rPr>
              <a:t>.</a:t>
            </a:r>
            <a:r>
              <a:rPr lang="en-US" b="0" i="0" dirty="0">
                <a:effectLst/>
              </a:rPr>
              <a:t> </a:t>
            </a:r>
            <a:r>
              <a:rPr lang="en-US" b="0" i="0" dirty="0" err="1">
                <a:effectLst/>
              </a:rPr>
              <a:t>Физикалық</a:t>
            </a:r>
            <a:r>
              <a:rPr lang="en-US" b="0" i="0" dirty="0">
                <a:effectLst/>
              </a:rPr>
              <a:t> </a:t>
            </a:r>
            <a:r>
              <a:rPr lang="en-US" b="0" i="0" dirty="0" err="1">
                <a:effectLst/>
              </a:rPr>
              <a:t>сияқты</a:t>
            </a:r>
            <a:r>
              <a:rPr lang="en-US" b="0" i="0" dirty="0">
                <a:effectLst/>
              </a:rPr>
              <a:t> </a:t>
            </a:r>
            <a:r>
              <a:rPr lang="en-US" b="0" i="0" dirty="0" err="1">
                <a:effectLst/>
              </a:rPr>
              <a:t>психологиялық</a:t>
            </a:r>
            <a:r>
              <a:rPr lang="en-US" b="0" i="0" dirty="0">
                <a:effectLst/>
              </a:rPr>
              <a:t> </a:t>
            </a:r>
            <a:r>
              <a:rPr lang="en-US" b="0" i="0" dirty="0" err="1">
                <a:effectLst/>
              </a:rPr>
              <a:t>шамадан</a:t>
            </a:r>
            <a:r>
              <a:rPr lang="en-US" b="0" i="0" dirty="0">
                <a:effectLst/>
              </a:rPr>
              <a:t> </a:t>
            </a:r>
            <a:r>
              <a:rPr lang="en-US" b="0" i="0" dirty="0" err="1">
                <a:effectLst/>
              </a:rPr>
              <a:t>тыс</a:t>
            </a:r>
            <a:r>
              <a:rPr lang="en-US" b="0" i="0" dirty="0">
                <a:effectLst/>
              </a:rPr>
              <a:t> </a:t>
            </a:r>
            <a:r>
              <a:rPr lang="en-US" b="0" i="0" dirty="0" err="1">
                <a:effectLst/>
              </a:rPr>
              <a:t>агрессиялық</a:t>
            </a:r>
            <a:r>
              <a:rPr lang="en-US" b="0" i="0" dirty="0">
                <a:effectLst/>
              </a:rPr>
              <a:t>. </a:t>
            </a:r>
            <a:r>
              <a:rPr lang="en-US" b="0" i="0" dirty="0" err="1">
                <a:effectLst/>
              </a:rPr>
              <a:t>Посттравмалық</a:t>
            </a:r>
            <a:r>
              <a:rPr lang="en-US" b="0" i="0" dirty="0">
                <a:effectLst/>
              </a:rPr>
              <a:t> </a:t>
            </a:r>
            <a:r>
              <a:rPr lang="en-US" b="0" i="0" dirty="0" err="1">
                <a:effectLst/>
              </a:rPr>
              <a:t>стресстік</a:t>
            </a:r>
            <a:r>
              <a:rPr lang="en-US" b="0" i="0" dirty="0">
                <a:effectLst/>
              </a:rPr>
              <a:t> </a:t>
            </a:r>
            <a:r>
              <a:rPr lang="en-US" b="0" i="0" dirty="0" err="1">
                <a:effectLst/>
              </a:rPr>
              <a:t>бұзылуды</a:t>
            </a:r>
            <a:r>
              <a:rPr lang="en-US" b="0" i="0" dirty="0">
                <a:effectLst/>
              </a:rPr>
              <a:t> </a:t>
            </a:r>
            <a:r>
              <a:rPr lang="en-US" b="0" i="0" dirty="0" err="1">
                <a:effectLst/>
              </a:rPr>
              <a:t>басынан</a:t>
            </a:r>
            <a:r>
              <a:rPr lang="en-US" b="0" i="0" dirty="0">
                <a:effectLst/>
              </a:rPr>
              <a:t> </a:t>
            </a:r>
            <a:r>
              <a:rPr lang="en-US" b="0" i="0" dirty="0" err="1">
                <a:effectLst/>
              </a:rPr>
              <a:t>өткерген</a:t>
            </a:r>
            <a:r>
              <a:rPr lang="en-US" b="0" i="0" dirty="0">
                <a:effectLst/>
              </a:rPr>
              <a:t> </a:t>
            </a:r>
            <a:r>
              <a:rPr lang="en-US" b="0" i="0" dirty="0" err="1">
                <a:effectLst/>
              </a:rPr>
              <a:t>адам</a:t>
            </a:r>
            <a:r>
              <a:rPr lang="en-US" b="0" i="0" dirty="0">
                <a:effectLst/>
              </a:rPr>
              <a:t>, </a:t>
            </a:r>
            <a:r>
              <a:rPr lang="en-US" b="0" i="0" dirty="0" err="1">
                <a:effectLst/>
              </a:rPr>
              <a:t>дауларды</a:t>
            </a:r>
            <a:r>
              <a:rPr lang="en-US" b="0" i="0" dirty="0">
                <a:effectLst/>
              </a:rPr>
              <a:t> </a:t>
            </a:r>
            <a:r>
              <a:rPr lang="en-US" b="0" i="0" dirty="0" err="1">
                <a:effectLst/>
              </a:rPr>
              <a:t>шешуде</a:t>
            </a:r>
            <a:r>
              <a:rPr lang="en-US" b="0" i="0" dirty="0">
                <a:effectLst/>
              </a:rPr>
              <a:t> </a:t>
            </a:r>
            <a:r>
              <a:rPr lang="en-US" b="0" i="0" dirty="0" err="1">
                <a:effectLst/>
              </a:rPr>
              <a:t>күш</a:t>
            </a:r>
            <a:r>
              <a:rPr lang="en-US" b="0" i="0" dirty="0">
                <a:effectLst/>
              </a:rPr>
              <a:t> </a:t>
            </a:r>
            <a:r>
              <a:rPr lang="en-US" b="0" i="0" dirty="0" err="1">
                <a:effectLst/>
              </a:rPr>
              <a:t>көрсету</a:t>
            </a:r>
            <a:r>
              <a:rPr lang="en-US" b="0" i="0" dirty="0">
                <a:effectLst/>
              </a:rPr>
              <a:t> </a:t>
            </a:r>
            <a:r>
              <a:rPr lang="en-US" b="0" i="0" dirty="0" err="1">
                <a:effectLst/>
              </a:rPr>
              <a:t>тәсіліне</a:t>
            </a:r>
            <a:r>
              <a:rPr lang="en-US" b="0" i="0" dirty="0">
                <a:effectLst/>
              </a:rPr>
              <a:t> </a:t>
            </a:r>
            <a:r>
              <a:rPr lang="en-US" b="0" i="0" dirty="0" err="1">
                <a:effectLst/>
              </a:rPr>
              <a:t>жол</a:t>
            </a:r>
            <a:r>
              <a:rPr lang="en-US" b="0" i="0" dirty="0">
                <a:effectLst/>
              </a:rPr>
              <a:t> </a:t>
            </a:r>
            <a:r>
              <a:rPr lang="en-US" b="0" i="0" dirty="0" err="1">
                <a:effectLst/>
              </a:rPr>
              <a:t>бере</a:t>
            </a:r>
            <a:r>
              <a:rPr lang="en-US" b="0" i="0" dirty="0">
                <a:effectLst/>
              </a:rPr>
              <a:t> </a:t>
            </a:r>
            <a:r>
              <a:rPr lang="en-US" b="0" i="0" dirty="0" err="1">
                <a:effectLst/>
              </a:rPr>
              <a:t>алады</a:t>
            </a:r>
            <a:r>
              <a:rPr lang="en-US" b="0" i="0" dirty="0">
                <a:effectLst/>
              </a:rPr>
              <a:t>. </a:t>
            </a:r>
            <a:r>
              <a:rPr lang="en-US" b="0" i="0" dirty="0" err="1">
                <a:effectLst/>
              </a:rPr>
              <a:t>Көптеген</a:t>
            </a:r>
            <a:r>
              <a:rPr lang="en-US" b="0" i="0" dirty="0">
                <a:effectLst/>
              </a:rPr>
              <a:t> </a:t>
            </a:r>
            <a:r>
              <a:rPr lang="en-US" b="0" i="0" dirty="0" err="1">
                <a:effectLst/>
              </a:rPr>
              <a:t>жағдайларда</a:t>
            </a:r>
            <a:r>
              <a:rPr lang="en-US" b="0" i="0" dirty="0">
                <a:effectLst/>
              </a:rPr>
              <a:t> </a:t>
            </a:r>
            <a:r>
              <a:rPr lang="en-US" b="0" i="0" dirty="0" err="1">
                <a:effectLst/>
              </a:rPr>
              <a:t>агрессиялық</a:t>
            </a:r>
            <a:r>
              <a:rPr lang="en-US" b="0" i="0" dirty="0">
                <a:effectLst/>
              </a:rPr>
              <a:t> </a:t>
            </a:r>
            <a:r>
              <a:rPr lang="en-US" b="0" i="0" dirty="0" err="1">
                <a:effectLst/>
              </a:rPr>
              <a:t>жеткіншектерге</a:t>
            </a:r>
            <a:r>
              <a:rPr lang="en-US" b="0" i="0" dirty="0">
                <a:effectLst/>
              </a:rPr>
              <a:t> </a:t>
            </a:r>
            <a:r>
              <a:rPr lang="en-US" b="0" i="0" dirty="0" err="1">
                <a:effectLst/>
              </a:rPr>
              <a:t>тән</a:t>
            </a:r>
            <a:r>
              <a:rPr lang="en-US" b="0" i="0" dirty="0">
                <a:effectLst/>
              </a:rPr>
              <a:t>.</a:t>
            </a:r>
            <a:br>
              <a:rPr lang="en-US" dirty="0"/>
            </a:br>
            <a:br>
              <a:rPr lang="en-US" dirty="0"/>
            </a:br>
            <a:r>
              <a:rPr lang="en-US" b="1" i="0" dirty="0" err="1">
                <a:effectLst/>
              </a:rPr>
              <a:t>Есте</a:t>
            </a:r>
            <a:r>
              <a:rPr lang="en-US" b="1" i="0" dirty="0">
                <a:effectLst/>
              </a:rPr>
              <a:t> </a:t>
            </a:r>
            <a:r>
              <a:rPr lang="en-US" b="1" i="0" dirty="0" err="1">
                <a:effectLst/>
              </a:rPr>
              <a:t>сақтаудың</a:t>
            </a:r>
            <a:r>
              <a:rPr lang="en-US" b="1" i="0" dirty="0">
                <a:effectLst/>
              </a:rPr>
              <a:t> </a:t>
            </a:r>
            <a:r>
              <a:rPr lang="en-US" b="1" i="0" dirty="0" err="1">
                <a:effectLst/>
              </a:rPr>
              <a:t>бұзылуы</a:t>
            </a:r>
            <a:r>
              <a:rPr lang="en-US" b="1" i="0" dirty="0">
                <a:effectLst/>
              </a:rPr>
              <a:t> </a:t>
            </a:r>
            <a:r>
              <a:rPr lang="en-US" b="1" i="0" dirty="0" err="1">
                <a:effectLst/>
              </a:rPr>
              <a:t>және</a:t>
            </a:r>
            <a:r>
              <a:rPr lang="en-US" b="1" i="0" dirty="0">
                <a:effectLst/>
              </a:rPr>
              <a:t> </a:t>
            </a:r>
            <a:r>
              <a:rPr lang="en-US" b="1" i="0" dirty="0" err="1">
                <a:effectLst/>
              </a:rPr>
              <a:t>назарды</a:t>
            </a:r>
            <a:r>
              <a:rPr lang="en-US" b="1" i="0" dirty="0">
                <a:effectLst/>
              </a:rPr>
              <a:t> </a:t>
            </a:r>
            <a:r>
              <a:rPr lang="en-US" b="1" i="0" dirty="0" err="1">
                <a:effectLst/>
              </a:rPr>
              <a:t>концентрациялау</a:t>
            </a:r>
            <a:r>
              <a:rPr lang="en-US" b="0" i="0" dirty="0">
                <a:effectLst/>
              </a:rPr>
              <a:t>. </a:t>
            </a:r>
            <a:r>
              <a:rPr lang="en-US" b="0" i="0" dirty="0" err="1">
                <a:effectLst/>
              </a:rPr>
              <a:t>Көп</a:t>
            </a:r>
            <a:r>
              <a:rPr lang="en-US" b="0" i="0" dirty="0">
                <a:effectLst/>
              </a:rPr>
              <a:t> </a:t>
            </a:r>
            <a:r>
              <a:rPr lang="en-US" b="0" i="0" dirty="0" err="1">
                <a:effectLst/>
              </a:rPr>
              <a:t>отыруды</a:t>
            </a:r>
            <a:r>
              <a:rPr lang="en-US" b="0" i="0" dirty="0">
                <a:effectLst/>
              </a:rPr>
              <a:t> </a:t>
            </a:r>
            <a:r>
              <a:rPr lang="en-US" b="0" i="0" dirty="0" err="1">
                <a:effectLst/>
              </a:rPr>
              <a:t>талап</a:t>
            </a:r>
            <a:r>
              <a:rPr lang="en-US" b="0" i="0" dirty="0">
                <a:effectLst/>
              </a:rPr>
              <a:t> </a:t>
            </a:r>
            <a:r>
              <a:rPr lang="en-US" b="0" i="0" dirty="0" err="1">
                <a:effectLst/>
              </a:rPr>
              <a:t>ететін</a:t>
            </a:r>
            <a:r>
              <a:rPr lang="en-US" b="0" i="0" dirty="0">
                <a:effectLst/>
              </a:rPr>
              <a:t> </a:t>
            </a:r>
            <a:r>
              <a:rPr lang="en-US" b="0" i="0" dirty="0" err="1">
                <a:effectLst/>
              </a:rPr>
              <a:t>міндеттерді</a:t>
            </a:r>
            <a:r>
              <a:rPr lang="en-US" b="0" i="0" dirty="0">
                <a:effectLst/>
              </a:rPr>
              <a:t> </a:t>
            </a:r>
            <a:r>
              <a:rPr lang="en-US" b="0" i="0" dirty="0" err="1">
                <a:effectLst/>
              </a:rPr>
              <a:t>орындауға</a:t>
            </a:r>
            <a:r>
              <a:rPr lang="en-US" b="0" i="0" dirty="0">
                <a:effectLst/>
              </a:rPr>
              <a:t> </a:t>
            </a:r>
            <a:r>
              <a:rPr lang="en-US" b="0" i="0" dirty="0" err="1">
                <a:effectLst/>
              </a:rPr>
              <a:t>жинақталудағы</a:t>
            </a:r>
            <a:r>
              <a:rPr lang="en-US" b="0" i="0" dirty="0">
                <a:effectLst/>
              </a:rPr>
              <a:t> </a:t>
            </a:r>
            <a:r>
              <a:rPr lang="en-US" b="0" i="0" dirty="0" err="1">
                <a:effectLst/>
              </a:rPr>
              <a:t>проблемалар</a:t>
            </a:r>
            <a:r>
              <a:rPr lang="en-US" b="0" i="0" dirty="0">
                <a:effectLst/>
              </a:rPr>
              <a:t>.</a:t>
            </a:r>
            <a:br>
              <a:rPr lang="en-US" dirty="0"/>
            </a:br>
            <a:br>
              <a:rPr lang="en-US" dirty="0"/>
            </a:br>
            <a:r>
              <a:rPr lang="en-US" b="1" i="0" dirty="0" err="1">
                <a:effectLst/>
              </a:rPr>
              <a:t>Күйзеліс</a:t>
            </a:r>
            <a:r>
              <a:rPr lang="en-US" b="0" i="0" dirty="0">
                <a:effectLst/>
              </a:rPr>
              <a:t>. </a:t>
            </a:r>
            <a:r>
              <a:rPr lang="en-US" b="0" i="0" dirty="0" err="1">
                <a:effectLst/>
              </a:rPr>
              <a:t>Ұзақ</a:t>
            </a:r>
            <a:r>
              <a:rPr lang="en-US" b="0" i="0" dirty="0">
                <a:effectLst/>
              </a:rPr>
              <a:t> </a:t>
            </a:r>
            <a:r>
              <a:rPr lang="en-US" b="0" i="0" dirty="0" err="1">
                <a:effectLst/>
              </a:rPr>
              <a:t>уақыт</a:t>
            </a:r>
            <a:r>
              <a:rPr lang="en-US" b="0" i="0" dirty="0">
                <a:effectLst/>
              </a:rPr>
              <a:t> </a:t>
            </a:r>
            <a:r>
              <a:rPr lang="en-US" b="0" i="0" dirty="0" err="1">
                <a:effectLst/>
              </a:rPr>
              <a:t>бойы</a:t>
            </a:r>
            <a:r>
              <a:rPr lang="en-US" b="0" i="0" dirty="0">
                <a:effectLst/>
              </a:rPr>
              <a:t> </a:t>
            </a:r>
            <a:r>
              <a:rPr lang="en-US" b="0" i="0" dirty="0" err="1">
                <a:effectLst/>
              </a:rPr>
              <a:t>жүйкелік</a:t>
            </a:r>
            <a:r>
              <a:rPr lang="en-US" b="0" i="0" dirty="0">
                <a:effectLst/>
              </a:rPr>
              <a:t> </a:t>
            </a:r>
            <a:r>
              <a:rPr lang="en-US" b="0" i="0" dirty="0" err="1">
                <a:effectLst/>
              </a:rPr>
              <a:t>ашығу</a:t>
            </a:r>
            <a:r>
              <a:rPr lang="en-US" b="0" i="0" dirty="0">
                <a:effectLst/>
              </a:rPr>
              <a:t>, </a:t>
            </a:r>
            <a:r>
              <a:rPr lang="en-US" b="0" i="0" dirty="0" err="1">
                <a:effectLst/>
              </a:rPr>
              <a:t>апатия</a:t>
            </a:r>
            <a:r>
              <a:rPr lang="en-US" b="0" i="0" dirty="0">
                <a:effectLst/>
              </a:rPr>
              <a:t> </a:t>
            </a:r>
            <a:r>
              <a:rPr lang="en-US" b="0" i="0" dirty="0" err="1">
                <a:effectLst/>
              </a:rPr>
              <a:t>және</a:t>
            </a:r>
            <a:r>
              <a:rPr lang="en-US" b="0" i="0" dirty="0">
                <a:effectLst/>
              </a:rPr>
              <a:t> </a:t>
            </a:r>
            <a:r>
              <a:rPr lang="en-US" b="0" i="0" dirty="0" err="1">
                <a:effectLst/>
              </a:rPr>
              <a:t>өмірге</a:t>
            </a:r>
            <a:r>
              <a:rPr lang="en-US" b="0" i="0" dirty="0">
                <a:effectLst/>
              </a:rPr>
              <a:t> </a:t>
            </a:r>
            <a:r>
              <a:rPr lang="en-US" b="0" i="0" dirty="0" err="1">
                <a:effectLst/>
              </a:rPr>
              <a:t>деген</a:t>
            </a:r>
            <a:r>
              <a:rPr lang="en-US" b="0" i="0" dirty="0">
                <a:effectLst/>
              </a:rPr>
              <a:t> </a:t>
            </a:r>
            <a:r>
              <a:rPr lang="en-US" b="0" i="0" dirty="0" err="1">
                <a:effectLst/>
              </a:rPr>
              <a:t>кері</a:t>
            </a:r>
            <a:r>
              <a:rPr lang="en-US" b="0" i="0" dirty="0">
                <a:effectLst/>
              </a:rPr>
              <a:t> </a:t>
            </a:r>
            <a:r>
              <a:rPr lang="en-US" b="0" i="0" dirty="0" err="1">
                <a:effectLst/>
              </a:rPr>
              <a:t>көзқарас</a:t>
            </a:r>
            <a:r>
              <a:rPr lang="en-US" b="0" i="0" dirty="0">
                <a:effectLst/>
              </a:rPr>
              <a:t> </a:t>
            </a:r>
            <a:r>
              <a:rPr lang="en-US" b="0" i="0" dirty="0" err="1">
                <a:effectLst/>
              </a:rPr>
              <a:t>күйзелістің</a:t>
            </a:r>
            <a:r>
              <a:rPr lang="en-US" b="0" i="0" dirty="0">
                <a:effectLst/>
              </a:rPr>
              <a:t> </a:t>
            </a:r>
            <a:r>
              <a:rPr lang="en-US" b="0" i="0" dirty="0" err="1">
                <a:effectLst/>
              </a:rPr>
              <a:t>дамуына</a:t>
            </a:r>
            <a:r>
              <a:rPr lang="en-US" b="0" i="0" dirty="0">
                <a:effectLst/>
              </a:rPr>
              <a:t> </a:t>
            </a:r>
            <a:r>
              <a:rPr lang="en-US" b="0" i="0" dirty="0" err="1">
                <a:effectLst/>
              </a:rPr>
              <a:t>әсер</a:t>
            </a:r>
            <a:r>
              <a:rPr lang="en-US" b="0" i="0" dirty="0">
                <a:effectLst/>
              </a:rPr>
              <a:t> </a:t>
            </a:r>
            <a:r>
              <a:rPr lang="en-US" b="0" i="0" dirty="0" err="1">
                <a:effectLst/>
              </a:rPr>
              <a:t>етеді</a:t>
            </a:r>
            <a:r>
              <a:rPr lang="en-US" b="0" i="0" dirty="0">
                <a:effectLst/>
              </a:rPr>
              <a:t>. ПТСБ-</a:t>
            </a:r>
            <a:r>
              <a:rPr lang="en-US" b="0" i="0" dirty="0" err="1">
                <a:effectLst/>
              </a:rPr>
              <a:t>ға</a:t>
            </a:r>
            <a:r>
              <a:rPr lang="en-US" b="0" i="0" dirty="0">
                <a:effectLst/>
              </a:rPr>
              <a:t> </a:t>
            </a:r>
            <a:r>
              <a:rPr lang="en-US" b="0" i="0" dirty="0" err="1">
                <a:effectLst/>
              </a:rPr>
              <a:t>тән</a:t>
            </a:r>
            <a:r>
              <a:rPr lang="en-US" b="0" i="0" dirty="0">
                <a:effectLst/>
              </a:rPr>
              <a:t> </a:t>
            </a:r>
            <a:r>
              <a:rPr lang="en-US" b="0" i="0" dirty="0" err="1">
                <a:effectLst/>
              </a:rPr>
              <a:t>жағдайды</a:t>
            </a:r>
            <a:r>
              <a:rPr lang="en-US" b="0" i="0" dirty="0">
                <a:effectLst/>
              </a:rPr>
              <a:t> </a:t>
            </a:r>
            <a:r>
              <a:rPr lang="en-US" b="0" i="0" dirty="0" err="1">
                <a:effectLst/>
              </a:rPr>
              <a:t>негативтік</a:t>
            </a:r>
            <a:r>
              <a:rPr lang="en-US" b="0" i="0" dirty="0">
                <a:effectLst/>
              </a:rPr>
              <a:t> </a:t>
            </a:r>
            <a:r>
              <a:rPr lang="en-US" b="0" i="0" dirty="0" err="1">
                <a:effectLst/>
              </a:rPr>
              <a:t>естеліктер</a:t>
            </a:r>
            <a:r>
              <a:rPr lang="en-US" b="0" i="0" dirty="0">
                <a:effectLst/>
              </a:rPr>
              <a:t> </a:t>
            </a:r>
            <a:r>
              <a:rPr lang="en-US" b="0" i="0" dirty="0" err="1">
                <a:effectLst/>
              </a:rPr>
              <a:t>мен</a:t>
            </a:r>
            <a:r>
              <a:rPr lang="en-US" b="0" i="0" dirty="0">
                <a:effectLst/>
              </a:rPr>
              <a:t> </a:t>
            </a:r>
            <a:r>
              <a:rPr lang="en-US" b="0" i="0" dirty="0" err="1">
                <a:effectLst/>
              </a:rPr>
              <a:t>өткен</a:t>
            </a:r>
            <a:r>
              <a:rPr lang="en-US" b="0" i="0" dirty="0">
                <a:effectLst/>
              </a:rPr>
              <a:t> </a:t>
            </a:r>
            <a:r>
              <a:rPr lang="en-US" b="0" i="0" dirty="0" err="1">
                <a:effectLst/>
              </a:rPr>
              <a:t>кездерден</a:t>
            </a:r>
            <a:r>
              <a:rPr lang="en-US" b="0" i="0" dirty="0">
                <a:effectLst/>
              </a:rPr>
              <a:t> </a:t>
            </a:r>
            <a:r>
              <a:rPr lang="en-US" b="0" i="0" dirty="0" err="1">
                <a:effectLst/>
              </a:rPr>
              <a:t>қалған</a:t>
            </a:r>
            <a:r>
              <a:rPr lang="en-US" b="0" i="0" dirty="0">
                <a:effectLst/>
              </a:rPr>
              <a:t> </a:t>
            </a:r>
            <a:r>
              <a:rPr lang="en-US" b="0" i="0" dirty="0" err="1">
                <a:effectLst/>
              </a:rPr>
              <a:t>жағдайларды</a:t>
            </a:r>
            <a:r>
              <a:rPr lang="en-US" b="0" i="0" dirty="0">
                <a:effectLst/>
              </a:rPr>
              <a:t> </a:t>
            </a:r>
            <a:r>
              <a:rPr lang="en-US" b="0" i="0" dirty="0" err="1">
                <a:effectLst/>
              </a:rPr>
              <a:t>уайымдау</a:t>
            </a:r>
            <a:r>
              <a:rPr lang="en-US" b="0" i="0" dirty="0">
                <a:effectLst/>
              </a:rPr>
              <a:t> (</a:t>
            </a:r>
            <a:r>
              <a:rPr lang="en-US" b="0" i="0" dirty="0" err="1">
                <a:effectLst/>
              </a:rPr>
              <a:t>флэшбэктер</a:t>
            </a:r>
            <a:r>
              <a:rPr lang="en-US" b="0" i="0" dirty="0">
                <a:effectLst/>
              </a:rPr>
              <a:t>, </a:t>
            </a:r>
            <a:r>
              <a:rPr lang="en-US" b="0" i="0" dirty="0" err="1">
                <a:effectLst/>
              </a:rPr>
              <a:t>мазасыз</a:t>
            </a:r>
            <a:r>
              <a:rPr lang="en-US" b="0" i="0" dirty="0">
                <a:effectLst/>
              </a:rPr>
              <a:t> </a:t>
            </a:r>
            <a:r>
              <a:rPr lang="en-US" b="0" i="0" dirty="0" err="1">
                <a:effectLst/>
              </a:rPr>
              <a:t>ойлар</a:t>
            </a:r>
            <a:r>
              <a:rPr lang="en-US" b="0" i="0" dirty="0">
                <a:effectLst/>
              </a:rPr>
              <a:t>) </a:t>
            </a:r>
            <a:r>
              <a:rPr lang="en-US" b="0" i="0" dirty="0" err="1">
                <a:effectLst/>
              </a:rPr>
              <a:t>одан</a:t>
            </a:r>
            <a:r>
              <a:rPr lang="en-US" b="0" i="0" dirty="0">
                <a:effectLst/>
              </a:rPr>
              <a:t> </a:t>
            </a:r>
            <a:r>
              <a:rPr lang="en-US" b="0" i="0" dirty="0" err="1">
                <a:effectLst/>
              </a:rPr>
              <a:t>сайын</a:t>
            </a:r>
            <a:r>
              <a:rPr lang="en-US" b="0" i="0" dirty="0">
                <a:effectLst/>
              </a:rPr>
              <a:t> </a:t>
            </a:r>
            <a:r>
              <a:rPr lang="en-US" b="0" i="0" dirty="0" err="1">
                <a:effectLst/>
              </a:rPr>
              <a:t>шиеленістіреді</a:t>
            </a:r>
            <a:r>
              <a:rPr lang="en-US" b="0" i="0" dirty="0">
                <a:effectLst/>
              </a:rPr>
              <a:t>.</a:t>
            </a:r>
            <a:endParaRPr lang="en-US" dirty="0"/>
          </a:p>
        </p:txBody>
      </p:sp>
    </p:spTree>
    <p:extLst>
      <p:ext uri="{BB962C8B-B14F-4D97-AF65-F5344CB8AC3E}">
        <p14:creationId xmlns:p14="http://schemas.microsoft.com/office/powerpoint/2010/main" val="4069659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22">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24">
            <a:extLst>
              <a:ext uri="{FF2B5EF4-FFF2-40B4-BE49-F238E27FC236}">
                <a16:creationId xmlns:a16="http://schemas.microsoft.com/office/drawing/2014/main" id="{05545017-2445-4AB3-95A6-48F17C802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26" name="Freeform: Shape 25">
              <a:extLst>
                <a:ext uri="{FF2B5EF4-FFF2-40B4-BE49-F238E27FC236}">
                  <a16:creationId xmlns:a16="http://schemas.microsoft.com/office/drawing/2014/main" id="{F3B5D580-007D-4215-A10B-C8CF12EE02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26">
              <a:extLst>
                <a:ext uri="{FF2B5EF4-FFF2-40B4-BE49-F238E27FC236}">
                  <a16:creationId xmlns:a16="http://schemas.microsoft.com/office/drawing/2014/main" id="{24228C19-035F-4E8E-BAFD-56EC684B6F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C10D7C81-A1BE-4720-A66D-AEF9A11A5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28">
              <a:extLst>
                <a:ext uri="{FF2B5EF4-FFF2-40B4-BE49-F238E27FC236}">
                  <a16:creationId xmlns:a16="http://schemas.microsoft.com/office/drawing/2014/main" id="{1BF18FEE-BE44-4F4A-AA4E-EC795CB0B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a:extLst>
              <a:ext uri="{FF2B5EF4-FFF2-40B4-BE49-F238E27FC236}">
                <a16:creationId xmlns:a16="http://schemas.microsoft.com/office/drawing/2014/main" id="{442CB3CE-1925-DE62-D902-AC8C7A7140F7}"/>
              </a:ext>
            </a:extLst>
          </p:cNvPr>
          <p:cNvSpPr txBox="1"/>
          <p:nvPr/>
        </p:nvSpPr>
        <p:spPr>
          <a:xfrm>
            <a:off x="2972549" y="1731012"/>
            <a:ext cx="5801711" cy="3655144"/>
          </a:xfrm>
          <a:prstGeom prst="rect">
            <a:avLst/>
          </a:prstGeom>
        </p:spPr>
        <p:txBody>
          <a:bodyPr vert="horz" lIns="91440" tIns="45720" rIns="91440" bIns="45720" rtlCol="0" anchor="t">
            <a:noAutofit/>
          </a:bodyPr>
          <a:lstStyle/>
          <a:p>
            <a:pPr indent="-228600" algn="just">
              <a:lnSpc>
                <a:spcPct val="90000"/>
              </a:lnSpc>
              <a:spcAft>
                <a:spcPts val="600"/>
              </a:spcAft>
              <a:buFont typeface="Arial" panose="020B0604020202020204" pitchFamily="34" charset="0"/>
              <a:buChar char="•"/>
            </a:pPr>
            <a:r>
              <a:rPr lang="en-US" b="1" i="0" dirty="0" err="1">
                <a:effectLst/>
                <a:latin typeface="Times New Roman" panose="02020603050405020304" pitchFamily="18" charset="0"/>
                <a:cs typeface="Times New Roman" panose="02020603050405020304" pitchFamily="18" charset="0"/>
              </a:rPr>
              <a:t>Жалпы</a:t>
            </a:r>
            <a:r>
              <a:rPr lang="en-US" b="1" i="0" dirty="0">
                <a:effectLst/>
                <a:latin typeface="Times New Roman" panose="02020603050405020304" pitchFamily="18" charset="0"/>
                <a:cs typeface="Times New Roman" panose="02020603050405020304" pitchFamily="18" charset="0"/>
              </a:rPr>
              <a:t> </a:t>
            </a:r>
            <a:r>
              <a:rPr lang="en-US" b="1" i="0" dirty="0" err="1">
                <a:effectLst/>
                <a:latin typeface="Times New Roman" panose="02020603050405020304" pitchFamily="18" charset="0"/>
                <a:cs typeface="Times New Roman" panose="02020603050405020304" pitchFamily="18" charset="0"/>
              </a:rPr>
              <a:t>үрейлену</a:t>
            </a:r>
            <a:r>
              <a:rPr lang="en-US" b="1" i="0" dirty="0">
                <a:effectLst/>
                <a:latin typeface="Times New Roman" panose="02020603050405020304" pitchFamily="18" charset="0"/>
                <a:cs typeface="Times New Roman" panose="02020603050405020304" pitchFamily="18" charset="0"/>
              </a:rPr>
              <a:t>.</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Бірнеше</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деңгейлерде</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көрінеді</a:t>
            </a:r>
            <a:r>
              <a:rPr lang="en-US" b="0" i="0" dirty="0">
                <a:effectLst/>
                <a:latin typeface="Times New Roman" panose="02020603050405020304" pitchFamily="18" charset="0"/>
                <a:cs typeface="Times New Roman" panose="02020603050405020304" pitchFamily="18" charset="0"/>
              </a:rPr>
              <a:t>:</a:t>
            </a:r>
          </a:p>
          <a:p>
            <a:pPr indent="-228600" algn="just">
              <a:lnSpc>
                <a:spcPct val="90000"/>
              </a:lnSpc>
              <a:spcAft>
                <a:spcPts val="600"/>
              </a:spcAft>
              <a:buFont typeface="Arial" panose="020B0604020202020204" pitchFamily="34" charset="0"/>
              <a:buChar char="•"/>
            </a:pPr>
            <a:r>
              <a:rPr lang="en-US" b="0" i="0" dirty="0" err="1">
                <a:effectLst/>
                <a:latin typeface="Times New Roman" panose="02020603050405020304" pitchFamily="18" charset="0"/>
                <a:cs typeface="Times New Roman" panose="02020603050405020304" pitchFamily="18" charset="0"/>
              </a:rPr>
              <a:t>Физиологиялық</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деңгей</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арқаның</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сырқырауы</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асқазанның</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жиырылуы</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бас</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аурулары</a:t>
            </a:r>
            <a:endParaRPr lang="en-US" b="0" i="0" dirty="0">
              <a:effectLst/>
              <a:latin typeface="Times New Roman" panose="02020603050405020304" pitchFamily="18" charset="0"/>
              <a:cs typeface="Times New Roman" panose="02020603050405020304" pitchFamily="18" charset="0"/>
            </a:endParaRPr>
          </a:p>
          <a:p>
            <a:pPr indent="-228600" algn="just">
              <a:lnSpc>
                <a:spcPct val="90000"/>
              </a:lnSpc>
              <a:spcAft>
                <a:spcPts val="600"/>
              </a:spcAft>
              <a:buFont typeface="Arial" panose="020B0604020202020204" pitchFamily="34" charset="0"/>
              <a:buChar char="•"/>
            </a:pPr>
            <a:r>
              <a:rPr lang="en-US" b="0" i="0" dirty="0" err="1">
                <a:effectLst/>
                <a:latin typeface="Times New Roman" panose="02020603050405020304" pitchFamily="18" charset="0"/>
                <a:cs typeface="Times New Roman" panose="02020603050405020304" pitchFamily="18" charset="0"/>
              </a:rPr>
              <a:t>Психологиялық</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деңгей</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үнемі</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мазасыздық</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және</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уайымшылдық</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параноидалды</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ойлар</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мысалы</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себепсізден</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біреудің</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аңдуынан</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қорқу</a:t>
            </a:r>
            <a:r>
              <a:rPr lang="en-US" b="0" i="0" dirty="0">
                <a:effectLst/>
                <a:latin typeface="Times New Roman" panose="02020603050405020304" pitchFamily="18" charset="0"/>
                <a:cs typeface="Times New Roman" panose="02020603050405020304" pitchFamily="18" charset="0"/>
              </a:rPr>
              <a:t>.</a:t>
            </a:r>
          </a:p>
          <a:p>
            <a:pPr indent="-228600" algn="just">
              <a:lnSpc>
                <a:spcPct val="90000"/>
              </a:lnSpc>
              <a:spcAft>
                <a:spcPts val="600"/>
              </a:spcAft>
              <a:buFont typeface="Arial" panose="020B0604020202020204" pitchFamily="34" charset="0"/>
              <a:buChar char="•"/>
            </a:pPr>
            <a:r>
              <a:rPr lang="en-US" b="0" i="0" dirty="0" err="1">
                <a:effectLst/>
                <a:latin typeface="Times New Roman" panose="02020603050405020304" pitchFamily="18" charset="0"/>
                <a:cs typeface="Times New Roman" panose="02020603050405020304" pitchFamily="18" charset="0"/>
              </a:rPr>
              <a:t>Эмоционалды</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деңгей</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үнемі</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қорқыныш</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сезімі</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өзіне</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деген</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сенімсіздік</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тірі</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қалғанына</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өзін</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кінәлі</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санау</a:t>
            </a:r>
            <a:r>
              <a:rPr lang="en-US" b="0" i="0" dirty="0">
                <a:effectLst/>
                <a:latin typeface="Times New Roman" panose="02020603050405020304" pitchFamily="18" charset="0"/>
                <a:cs typeface="Times New Roman" panose="02020603050405020304" pitchFamily="18" charset="0"/>
              </a:rPr>
              <a:t>.</a:t>
            </a:r>
          </a:p>
          <a:p>
            <a:pPr indent="-228600" algn="just">
              <a:lnSpc>
                <a:spcPct val="90000"/>
              </a:lnSpc>
              <a:spcAft>
                <a:spcPts val="600"/>
              </a:spcAft>
              <a:buFont typeface="Arial" panose="020B0604020202020204" pitchFamily="34" charset="0"/>
              <a:buChar char="•"/>
            </a:pPr>
            <a:r>
              <a:rPr lang="en-US" b="0" i="0" dirty="0" err="1">
                <a:effectLst/>
                <a:latin typeface="Times New Roman" panose="02020603050405020304" pitchFamily="18" charset="0"/>
                <a:cs typeface="Times New Roman" panose="02020603050405020304" pitchFamily="18" charset="0"/>
              </a:rPr>
              <a:t>Ауыр</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түрінде</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генерализацияланған</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үрейлік</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бұзылуға</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әкеледі</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Посттравмалық</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стресстік</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бұзылуды</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басынан</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кешірген</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адамдарда</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көбінесе</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наркотикалық</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және</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дәрілік</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заттарды</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артық</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пайдалануға</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бейімділік</a:t>
            </a:r>
            <a:r>
              <a:rPr lang="en-US" b="0" i="0" dirty="0">
                <a:effectLst/>
                <a:latin typeface="Times New Roman" panose="02020603050405020304" pitchFamily="18" charset="0"/>
                <a:cs typeface="Times New Roman" panose="02020603050405020304" pitchFamily="18" charset="0"/>
              </a:rPr>
              <a:t> </a:t>
            </a:r>
            <a:r>
              <a:rPr lang="en-US" b="0" i="0" dirty="0" err="1">
                <a:effectLst/>
                <a:latin typeface="Times New Roman" panose="02020603050405020304" pitchFamily="18" charset="0"/>
                <a:cs typeface="Times New Roman" panose="02020603050405020304" pitchFamily="18" charset="0"/>
              </a:rPr>
              <a:t>байқалады</a:t>
            </a:r>
            <a:r>
              <a:rPr lang="en-US" b="0" i="0" dirty="0">
                <a:effectLst/>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grpSp>
        <p:nvGrpSpPr>
          <p:cNvPr id="31" name="Group 30">
            <a:extLst>
              <a:ext uri="{FF2B5EF4-FFF2-40B4-BE49-F238E27FC236}">
                <a16:creationId xmlns:a16="http://schemas.microsoft.com/office/drawing/2014/main" id="{06B7259D-F2AD-42FE-B984-6D1D74321C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4" y="3658536"/>
            <a:ext cx="3655725" cy="2743201"/>
            <a:chOff x="-305" y="-1"/>
            <a:chExt cx="3832880" cy="2876136"/>
          </a:xfrm>
        </p:grpSpPr>
        <p:sp>
          <p:nvSpPr>
            <p:cNvPr id="32" name="Freeform: Shape 31">
              <a:extLst>
                <a:ext uri="{FF2B5EF4-FFF2-40B4-BE49-F238E27FC236}">
                  <a16:creationId xmlns:a16="http://schemas.microsoft.com/office/drawing/2014/main" id="{9E5C38C6-2516-45D1-ADFC-3F59F8E34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C274C95-E7A7-401D-A8F5-FFF5EB929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61D598C3-55D0-44FB-8766-A89B34B317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39EBC5C7-E54F-42F3-93F0-75AAC99FF9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39592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18">
            <a:extLst>
              <a:ext uri="{FF2B5EF4-FFF2-40B4-BE49-F238E27FC236}">
                <a16:creationId xmlns:a16="http://schemas.microsoft.com/office/drawing/2014/main" id="{98DDA986-B6EE-4642-AC60-0490373E6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0">
            <a:extLst>
              <a:ext uri="{FF2B5EF4-FFF2-40B4-BE49-F238E27FC236}">
                <a16:creationId xmlns:a16="http://schemas.microsoft.com/office/drawing/2014/main" id="{80B62878-12EF-4E97-A284-47BAFC30D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2">
            <a:extLst>
              <a:ext uri="{FF2B5EF4-FFF2-40B4-BE49-F238E27FC236}">
                <a16:creationId xmlns:a16="http://schemas.microsoft.com/office/drawing/2014/main" id="{6D79188D-1ED5-4705-B8C7-5D6FB7670A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514" y="685800"/>
            <a:ext cx="10800972"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2330573-0624-CCB6-FF3F-1DF10EDAD6F9}"/>
              </a:ext>
            </a:extLst>
          </p:cNvPr>
          <p:cNvSpPr txBox="1"/>
          <p:nvPr/>
        </p:nvSpPr>
        <p:spPr>
          <a:xfrm>
            <a:off x="1616054" y="1760877"/>
            <a:ext cx="7937849" cy="3169482"/>
          </a:xfrm>
          <a:prstGeom prst="rect">
            <a:avLst/>
          </a:prstGeom>
        </p:spPr>
        <p:txBody>
          <a:bodyPr vert="horz" lIns="91440" tIns="45720" rIns="91440" bIns="45720" rtlCol="0" anchor="t">
            <a:normAutofit fontScale="92500" lnSpcReduction="10000"/>
          </a:bodyPr>
          <a:lstStyle/>
          <a:p>
            <a:pPr indent="-228600" algn="just">
              <a:lnSpc>
                <a:spcPct val="90000"/>
              </a:lnSpc>
              <a:spcAft>
                <a:spcPts val="600"/>
              </a:spcAft>
              <a:buFont typeface="Arial" panose="020B0604020202020204" pitchFamily="34" charset="0"/>
              <a:buChar char="•"/>
            </a:pPr>
            <a:r>
              <a:rPr lang="kk-KZ" sz="2000" b="0" i="0" dirty="0">
                <a:solidFill>
                  <a:schemeClr val="tx1">
                    <a:lumMod val="65000"/>
                    <a:lumOff val="35000"/>
                  </a:schemeClr>
                </a:solidFill>
                <a:effectLst/>
                <a:latin typeface="Times New Roman" panose="02020603050405020304" pitchFamily="18" charset="0"/>
                <a:cs typeface="Times New Roman" panose="02020603050405020304" pitchFamily="18" charset="0"/>
              </a:rPr>
              <a:t>Эмоциональді бұзылыстар қандай зақымданулар тудыратыны ерте кезден белгілі, бірақ “Стресті жарақаттан кейінгі бұзылыстар” деген диагнозды енді ғана қолданылуда. СЖКБ диагнозын қою алғаш рет 1980 жылы АҚШ- та ұсынған. СЖКБ- ң таралу жиілігі, болжамы, емдеу әдістері және олардың эффективтілігі әлі күнге дейін зерттелуде.</a:t>
            </a:r>
            <a:endParaRPr lang="en-US" sz="2000" b="0" i="0" dirty="0">
              <a:solidFill>
                <a:schemeClr val="tx1">
                  <a:lumMod val="65000"/>
                  <a:lumOff val="35000"/>
                </a:schemeClr>
              </a:solidFill>
              <a:effectLst/>
              <a:latin typeface="Times New Roman" panose="02020603050405020304" pitchFamily="18" charset="0"/>
              <a:cs typeface="Times New Roman" panose="02020603050405020304" pitchFamily="18" charset="0"/>
            </a:endParaRPr>
          </a:p>
          <a:p>
            <a:pPr indent="-228600" algn="just">
              <a:lnSpc>
                <a:spcPct val="90000"/>
              </a:lnSpc>
              <a:spcAft>
                <a:spcPts val="600"/>
              </a:spcAft>
              <a:buFont typeface="Arial" panose="020B0604020202020204" pitchFamily="34" charset="0"/>
              <a:buChar char="•"/>
            </a:pPr>
            <a:endParaRPr lang="kk-KZ" sz="2000" b="0" i="0" dirty="0">
              <a:solidFill>
                <a:schemeClr val="tx1">
                  <a:lumMod val="65000"/>
                  <a:lumOff val="35000"/>
                </a:schemeClr>
              </a:solidFill>
              <a:effectLst/>
              <a:latin typeface="Times New Roman" panose="02020603050405020304" pitchFamily="18" charset="0"/>
              <a:cs typeface="Times New Roman" panose="02020603050405020304" pitchFamily="18" charset="0"/>
            </a:endParaRPr>
          </a:p>
          <a:p>
            <a:pPr indent="-228600" algn="just">
              <a:lnSpc>
                <a:spcPct val="90000"/>
              </a:lnSpc>
              <a:spcAft>
                <a:spcPts val="600"/>
              </a:spcAft>
              <a:buFont typeface="Arial" panose="020B0604020202020204" pitchFamily="34" charset="0"/>
              <a:buChar char="•"/>
            </a:pPr>
            <a:r>
              <a:rPr lang="kk-KZ" sz="2000" b="0" i="0" dirty="0">
                <a:solidFill>
                  <a:schemeClr val="tx1">
                    <a:lumMod val="65000"/>
                    <a:lumOff val="35000"/>
                  </a:schemeClr>
                </a:solidFill>
                <a:effectLst/>
                <a:latin typeface="Times New Roman" panose="02020603050405020304" pitchFamily="18" charset="0"/>
                <a:cs typeface="Times New Roman" panose="02020603050405020304" pitchFamily="18" charset="0"/>
              </a:rPr>
              <a:t>Стресті жарақаттан кейінгі бұзылыстар (СЖКБ)- бұл стресті жағдайда туындайтын кең таралған реакция. СЖКБ дамуына көптеген оқиғалар алып келеді: жол - транспорттық оқиға, зорлау немесе басқа шабуыл, психикалық немесе физикалық зорлық-зомбылық, әр түрлі апаттар мысалы, су басу, бомбалау немесе ату , біреудің қаза болу оқиғасына қатысу.</a:t>
            </a:r>
            <a:endParaRPr lang="kk-KZ" sz="20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016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25">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7">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2">
            <a:extLst>
              <a:ext uri="{FF2B5EF4-FFF2-40B4-BE49-F238E27FC236}">
                <a16:creationId xmlns:a16="http://schemas.microsoft.com/office/drawing/2014/main" id="{CAC319E4-E0B8-6B1E-7620-8683D9A0F9EB}"/>
              </a:ext>
            </a:extLst>
          </p:cNvPr>
          <p:cNvSpPr txBox="1"/>
          <p:nvPr/>
        </p:nvSpPr>
        <p:spPr>
          <a:xfrm>
            <a:off x="1104220" y="537296"/>
            <a:ext cx="4765949" cy="3353476"/>
          </a:xfrm>
          <a:prstGeom prst="rect">
            <a:avLst/>
          </a:prstGeom>
        </p:spPr>
        <p:txBody>
          <a:bodyPr vert="horz" lIns="91440" tIns="45720" rIns="91440" bIns="45720" rtlCol="0" anchor="t">
            <a:noAutofit/>
          </a:bodyPr>
          <a:lstStyle/>
          <a:p>
            <a:pPr indent="-228600" algn="just">
              <a:lnSpc>
                <a:spcPct val="90000"/>
              </a:lnSpc>
              <a:spcAft>
                <a:spcPts val="600"/>
              </a:spcAft>
              <a:buFont typeface="Arial" panose="020B0604020202020204" pitchFamily="34" charset="0"/>
              <a:buChar char="•"/>
            </a:pPr>
            <a:r>
              <a:rPr lang="kk-KZ" b="0" i="0" dirty="0">
                <a:effectLst/>
                <a:latin typeface="Times New Roman" panose="02020603050405020304" pitchFamily="18" charset="0"/>
                <a:cs typeface="Times New Roman" panose="02020603050405020304" pitchFamily="18" charset="0"/>
              </a:rPr>
              <a:t>Стресті жарақаттан кейінгі бұзылыстар - себебі анықталатын психикалық ауру. СЖКБ белгілері өмірге қауіп төну немесе ауыр жарақаттар сияқты жедел зақымдау стрестерінің әсерінен кейін байқалады. Стрестік зақымдауды адам өз басынан кешуі мүмкін немесе басқа адамның жарақаттануын көру арқылы стрестік әсерге ұшырайды. Бұндай жағдайда адамда қобалжу, қорқу, шошыну, әрекетсіздік сияқты реакциялар байқалады. </a:t>
            </a:r>
          </a:p>
          <a:p>
            <a:pPr indent="-228600" algn="just">
              <a:lnSpc>
                <a:spcPct val="90000"/>
              </a:lnSpc>
              <a:spcAft>
                <a:spcPts val="600"/>
              </a:spcAft>
              <a:buFont typeface="Arial" panose="020B0604020202020204" pitchFamily="34" charset="0"/>
              <a:buChar char="•"/>
            </a:pPr>
            <a:r>
              <a:rPr lang="kk-KZ" b="0" i="0" dirty="0">
                <a:effectLst/>
                <a:latin typeface="Times New Roman" panose="02020603050405020304" pitchFamily="18" charset="0"/>
                <a:cs typeface="Times New Roman" panose="02020603050405020304" pitchFamily="18" charset="0"/>
              </a:rPr>
              <a:t>Егер бұл реакциялар бір айдан артық уақытқа созылса және де науқас клиникасында айқын дискомфорт және ағза функцияларының бұзылыстары болса, СЖКБ диагнозын қоя аламыз. Кейде симптомдар 6 ай ішінде дамуы мүмкін, бұл жағдайда “басталуы кейіндетілген” ағым туралы ойлауға болады. Егер симптомдар 3 ай бойы сақталса, созылмалы СЖКБ деп атайды. Олар көбінесе ұзақ уақытты зорлау, тағы басқа қосымша стрестермен байланысып дамиды.</a:t>
            </a:r>
            <a:endParaRPr lang="kk-KZ" dirty="0">
              <a:latin typeface="Times New Roman" panose="02020603050405020304" pitchFamily="18" charset="0"/>
              <a:cs typeface="Times New Roman" panose="02020603050405020304" pitchFamily="18" charset="0"/>
            </a:endParaRPr>
          </a:p>
        </p:txBody>
      </p:sp>
      <p:grpSp>
        <p:nvGrpSpPr>
          <p:cNvPr id="30" name="Group 29">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31" name="Freeform: Shape 30">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Флажок">
            <a:extLst>
              <a:ext uri="{FF2B5EF4-FFF2-40B4-BE49-F238E27FC236}">
                <a16:creationId xmlns:a16="http://schemas.microsoft.com/office/drawing/2014/main" id="{92E1DD3C-B035-61F7-C788-9176BDF5C82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08392" y="1819656"/>
            <a:ext cx="4142232" cy="4142232"/>
          </a:xfrm>
          <a:prstGeom prst="rect">
            <a:avLst/>
          </a:prstGeom>
        </p:spPr>
      </p:pic>
    </p:spTree>
    <p:extLst>
      <p:ext uri="{BB962C8B-B14F-4D97-AF65-F5344CB8AC3E}">
        <p14:creationId xmlns:p14="http://schemas.microsoft.com/office/powerpoint/2010/main" val="272584504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TotalTime>
  <Words>679</Words>
  <Application>Microsoft Office PowerPoint</Application>
  <PresentationFormat>Широкоэкранный</PresentationFormat>
  <Paragraphs>24</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Посттравмалық  стресстік бұзылумен   жұмыс жасаудағы  КМТ-ның  техникалары мен стратегиялары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Назарларыңызға рақмет!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Посттравмалық  стресстік бұзылумен   жұмыс жасаудағы  КМТ-ның  техникалары мен стратегиялары</dc:title>
  <dc:creator>Баймуратова Акбота Абайқызы</dc:creator>
  <cp:lastModifiedBy>Баймуратова Акбота Абайқызы</cp:lastModifiedBy>
  <cp:revision>3</cp:revision>
  <dcterms:created xsi:type="dcterms:W3CDTF">2022-11-04T21:11:05Z</dcterms:created>
  <dcterms:modified xsi:type="dcterms:W3CDTF">2022-11-04T21:56:15Z</dcterms:modified>
</cp:coreProperties>
</file>